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95" r:id="rId2"/>
    <p:sldId id="297" r:id="rId3"/>
    <p:sldId id="293" r:id="rId4"/>
    <p:sldId id="296" r:id="rId5"/>
    <p:sldId id="258" r:id="rId6"/>
    <p:sldId id="298" r:id="rId7"/>
    <p:sldId id="303" r:id="rId8"/>
    <p:sldId id="269" r:id="rId9"/>
    <p:sldId id="270" r:id="rId10"/>
    <p:sldId id="299" r:id="rId11"/>
    <p:sldId id="301" r:id="rId12"/>
    <p:sldId id="272" r:id="rId13"/>
    <p:sldId id="304" r:id="rId14"/>
    <p:sldId id="302" r:id="rId15"/>
    <p:sldId id="278" r:id="rId16"/>
    <p:sldId id="279" r:id="rId17"/>
    <p:sldId id="280" r:id="rId18"/>
    <p:sldId id="282" r:id="rId19"/>
    <p:sldId id="283" r:id="rId20"/>
    <p:sldId id="288" r:id="rId21"/>
    <p:sldId id="29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CCFF"/>
    <a:srgbClr val="FF0066"/>
    <a:srgbClr val="FF0000"/>
    <a:srgbClr val="00FF00"/>
    <a:srgbClr val="B5E9BF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94" autoAdjust="0"/>
    <p:restoredTop sz="94693" autoAdjust="0"/>
  </p:normalViewPr>
  <p:slideViewPr>
    <p:cSldViewPr>
      <p:cViewPr varScale="1">
        <p:scale>
          <a:sx n="41" d="100"/>
          <a:sy n="41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565B4C-376E-4DA4-84F8-46E89381A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6BB77-B1CF-49D7-B934-EE597E208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1DD64-3A57-4DE1-B09E-41D9B29B1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75789-9052-428C-B5C0-061D75ED25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8CC89-8A13-4805-9FAD-37D5EC511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D7DA5-5EDE-46C1-9E72-7E659327E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171F8-AE43-4C5E-9A94-3961F08765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C035F-9205-43BA-B39B-8914C85F1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E23E9-7AE6-420C-BC78-12AF186C7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B44A4-C41A-456A-9CFA-14F46A780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E6792-6FFC-4B6F-A1C9-56BE58AF3E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51B36E5-17E6-4964-993A-F336E8A058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9EB53"/>
                </a:gs>
                <a:gs pos="100000">
                  <a:srgbClr val="FFFF99"/>
                </a:gs>
              </a:gsLst>
              <a:lin ang="27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059" name="Rectangle 4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pic>
        <p:nvPicPr>
          <p:cNvPr id="2051" name="Picture 5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25780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76200" y="-15240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Rabbit-01-ju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" y="4648200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2971800" y="5943600"/>
            <a:ext cx="347662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2727325" y="514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056" name="WordArt 10"/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5410200" cy="17795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MÔN :LỊCH SỬ</a:t>
            </a:r>
          </a:p>
        </p:txBody>
      </p:sp>
      <p:sp>
        <p:nvSpPr>
          <p:cNvPr id="2057" name="WordArt 11"/>
          <p:cNvSpPr>
            <a:spLocks noChangeArrowheads="1" noChangeShapeType="1" noTextEdit="1"/>
          </p:cNvSpPr>
          <p:nvPr/>
        </p:nvSpPr>
        <p:spPr bwMode="auto">
          <a:xfrm>
            <a:off x="1371600" y="3733800"/>
            <a:ext cx="6686550" cy="1308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57200" y="304800"/>
            <a:ext cx="76406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800" u="sng">
                <a:solidFill>
                  <a:srgbClr val="FF0000"/>
                </a:solidFill>
              </a:rPr>
              <a:t>Hoạt </a:t>
            </a:r>
            <a:r>
              <a:rPr lang="vi-VN" sz="4800" u="sng">
                <a:solidFill>
                  <a:srgbClr val="FF0000"/>
                </a:solidFill>
              </a:rPr>
              <a:t>đ</a:t>
            </a:r>
            <a:r>
              <a:rPr lang="en-US" sz="4800" u="sng">
                <a:solidFill>
                  <a:srgbClr val="FF0000"/>
                </a:solidFill>
              </a:rPr>
              <a:t>ộng 2</a:t>
            </a:r>
            <a:r>
              <a:rPr lang="en-US" sz="4800">
                <a:solidFill>
                  <a:srgbClr val="FF0000"/>
                </a:solidFill>
              </a:rPr>
              <a:t>:Trận Chi L</a:t>
            </a:r>
            <a:r>
              <a:rPr lang="vi-VN" sz="4800">
                <a:solidFill>
                  <a:srgbClr val="FF0000"/>
                </a:solidFill>
              </a:rPr>
              <a:t>ă</a:t>
            </a:r>
            <a:r>
              <a:rPr lang="en-US" sz="4800">
                <a:solidFill>
                  <a:srgbClr val="FF0000"/>
                </a:solidFill>
              </a:rPr>
              <a:t>ng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0" y="1524000"/>
            <a:ext cx="9144000" cy="5334000"/>
            <a:chOff x="0" y="960"/>
            <a:chExt cx="5760" cy="3360"/>
          </a:xfrm>
        </p:grpSpPr>
        <p:sp>
          <p:nvSpPr>
            <p:cNvPr id="11269" name="AutoShape 6"/>
            <p:cNvSpPr>
              <a:spLocks noChangeArrowheads="1"/>
            </p:cNvSpPr>
            <p:nvPr/>
          </p:nvSpPr>
          <p:spPr bwMode="auto">
            <a:xfrm>
              <a:off x="144" y="960"/>
              <a:ext cx="5616" cy="1824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4000">
                  <a:solidFill>
                    <a:srgbClr val="0000FF"/>
                  </a:solidFill>
                </a:rPr>
                <a:t>Quan sát l</a:t>
              </a:r>
              <a:r>
                <a:rPr lang="vi-VN" sz="4000">
                  <a:solidFill>
                    <a:srgbClr val="0000FF"/>
                  </a:solidFill>
                </a:rPr>
                <a:t>ư</a:t>
              </a:r>
              <a:r>
                <a:rPr lang="en-US" sz="4000">
                  <a:solidFill>
                    <a:srgbClr val="0000FF"/>
                  </a:solidFill>
                </a:rPr>
                <a:t>ợc </a:t>
              </a:r>
              <a:r>
                <a:rPr lang="vi-VN" sz="4000">
                  <a:solidFill>
                    <a:srgbClr val="0000FF"/>
                  </a:solidFill>
                </a:rPr>
                <a:t>đ</a:t>
              </a:r>
              <a:r>
                <a:rPr lang="en-US" sz="4000">
                  <a:solidFill>
                    <a:srgbClr val="0000FF"/>
                  </a:solidFill>
                </a:rPr>
                <a:t>ồ, hãy thảo luận -thuật</a:t>
              </a:r>
            </a:p>
            <a:p>
              <a:pPr algn="ctr" eaLnBrk="1" hangingPunct="1"/>
              <a:r>
                <a:rPr lang="en-US" sz="4000">
                  <a:solidFill>
                    <a:srgbClr val="0000FF"/>
                  </a:solidFill>
                </a:rPr>
                <a:t> lại trận chiến Chi L</a:t>
              </a:r>
              <a:r>
                <a:rPr lang="vi-VN" sz="4000">
                  <a:solidFill>
                    <a:srgbClr val="0000FF"/>
                  </a:solidFill>
                </a:rPr>
                <a:t>ă</a:t>
              </a:r>
              <a:r>
                <a:rPr lang="en-US" sz="4000">
                  <a:solidFill>
                    <a:srgbClr val="0000FF"/>
                  </a:solidFill>
                </a:rPr>
                <a:t>ng?</a:t>
              </a:r>
            </a:p>
          </p:txBody>
        </p:sp>
        <p:grpSp>
          <p:nvGrpSpPr>
            <p:cNvPr id="11270" name="Group 78"/>
            <p:cNvGrpSpPr>
              <a:grpSpLocks/>
            </p:cNvGrpSpPr>
            <p:nvPr/>
          </p:nvGrpSpPr>
          <p:grpSpPr bwMode="auto">
            <a:xfrm>
              <a:off x="0" y="3216"/>
              <a:ext cx="4622" cy="1104"/>
              <a:chOff x="0" y="3216"/>
              <a:chExt cx="4622" cy="1104"/>
            </a:xfrm>
          </p:grpSpPr>
          <p:grpSp>
            <p:nvGrpSpPr>
              <p:cNvPr id="11271" name="Group 9"/>
              <p:cNvGrpSpPr>
                <a:grpSpLocks/>
              </p:cNvGrpSpPr>
              <p:nvPr/>
            </p:nvGrpSpPr>
            <p:grpSpPr bwMode="auto">
              <a:xfrm>
                <a:off x="0" y="3216"/>
                <a:ext cx="672" cy="1104"/>
                <a:chOff x="723" y="39"/>
                <a:chExt cx="411" cy="908"/>
              </a:xfrm>
            </p:grpSpPr>
            <p:grpSp>
              <p:nvGrpSpPr>
                <p:cNvPr id="11279" name="Group 10"/>
                <p:cNvGrpSpPr>
                  <a:grpSpLocks/>
                </p:cNvGrpSpPr>
                <p:nvPr/>
              </p:nvGrpSpPr>
              <p:grpSpPr bwMode="auto">
                <a:xfrm>
                  <a:off x="792" y="39"/>
                  <a:ext cx="101" cy="155"/>
                  <a:chOff x="792" y="39"/>
                  <a:chExt cx="101" cy="155"/>
                </a:xfrm>
              </p:grpSpPr>
              <p:sp>
                <p:nvSpPr>
                  <p:cNvPr id="11333" name="Freeform 11"/>
                  <p:cNvSpPr>
                    <a:spLocks/>
                  </p:cNvSpPr>
                  <p:nvPr/>
                </p:nvSpPr>
                <p:spPr bwMode="auto">
                  <a:xfrm>
                    <a:off x="792" y="39"/>
                    <a:ext cx="101" cy="155"/>
                  </a:xfrm>
                  <a:custGeom>
                    <a:avLst/>
                    <a:gdLst>
                      <a:gd name="T0" fmla="*/ 12 w 402"/>
                      <a:gd name="T1" fmla="*/ 0 h 467"/>
                      <a:gd name="T2" fmla="*/ 15 w 402"/>
                      <a:gd name="T3" fmla="*/ 0 h 467"/>
                      <a:gd name="T4" fmla="*/ 17 w 402"/>
                      <a:gd name="T5" fmla="*/ 1 h 467"/>
                      <a:gd name="T6" fmla="*/ 19 w 402"/>
                      <a:gd name="T7" fmla="*/ 2 h 467"/>
                      <a:gd name="T8" fmla="*/ 21 w 402"/>
                      <a:gd name="T9" fmla="*/ 3 h 467"/>
                      <a:gd name="T10" fmla="*/ 23 w 402"/>
                      <a:gd name="T11" fmla="*/ 5 h 467"/>
                      <a:gd name="T12" fmla="*/ 24 w 402"/>
                      <a:gd name="T13" fmla="*/ 8 h 467"/>
                      <a:gd name="T14" fmla="*/ 25 w 402"/>
                      <a:gd name="T15" fmla="*/ 10 h 467"/>
                      <a:gd name="T16" fmla="*/ 25 w 402"/>
                      <a:gd name="T17" fmla="*/ 13 h 467"/>
                      <a:gd name="T18" fmla="*/ 25 w 402"/>
                      <a:gd name="T19" fmla="*/ 16 h 467"/>
                      <a:gd name="T20" fmla="*/ 25 w 402"/>
                      <a:gd name="T21" fmla="*/ 20 h 467"/>
                      <a:gd name="T22" fmla="*/ 25 w 402"/>
                      <a:gd name="T23" fmla="*/ 24 h 467"/>
                      <a:gd name="T24" fmla="*/ 25 w 402"/>
                      <a:gd name="T25" fmla="*/ 27 h 467"/>
                      <a:gd name="T26" fmla="*/ 25 w 402"/>
                      <a:gd name="T27" fmla="*/ 31 h 467"/>
                      <a:gd name="T28" fmla="*/ 24 w 402"/>
                      <a:gd name="T29" fmla="*/ 36 h 467"/>
                      <a:gd name="T30" fmla="*/ 24 w 402"/>
                      <a:gd name="T31" fmla="*/ 38 h 467"/>
                      <a:gd name="T32" fmla="*/ 24 w 402"/>
                      <a:gd name="T33" fmla="*/ 40 h 467"/>
                      <a:gd name="T34" fmla="*/ 24 w 402"/>
                      <a:gd name="T35" fmla="*/ 44 h 467"/>
                      <a:gd name="T36" fmla="*/ 23 w 402"/>
                      <a:gd name="T37" fmla="*/ 47 h 467"/>
                      <a:gd name="T38" fmla="*/ 23 w 402"/>
                      <a:gd name="T39" fmla="*/ 50 h 467"/>
                      <a:gd name="T40" fmla="*/ 21 w 402"/>
                      <a:gd name="T41" fmla="*/ 51 h 467"/>
                      <a:gd name="T42" fmla="*/ 7 w 402"/>
                      <a:gd name="T43" fmla="*/ 51 h 467"/>
                      <a:gd name="T44" fmla="*/ 4 w 402"/>
                      <a:gd name="T45" fmla="*/ 50 h 467"/>
                      <a:gd name="T46" fmla="*/ 3 w 402"/>
                      <a:gd name="T47" fmla="*/ 49 h 467"/>
                      <a:gd name="T48" fmla="*/ 2 w 402"/>
                      <a:gd name="T49" fmla="*/ 47 h 467"/>
                      <a:gd name="T50" fmla="*/ 1 w 402"/>
                      <a:gd name="T51" fmla="*/ 43 h 467"/>
                      <a:gd name="T52" fmla="*/ 2 w 402"/>
                      <a:gd name="T53" fmla="*/ 40 h 467"/>
                      <a:gd name="T54" fmla="*/ 2 w 402"/>
                      <a:gd name="T55" fmla="*/ 36 h 467"/>
                      <a:gd name="T56" fmla="*/ 1 w 402"/>
                      <a:gd name="T57" fmla="*/ 33 h 467"/>
                      <a:gd name="T58" fmla="*/ 1 w 402"/>
                      <a:gd name="T59" fmla="*/ 30 h 467"/>
                      <a:gd name="T60" fmla="*/ 1 w 402"/>
                      <a:gd name="T61" fmla="*/ 27 h 467"/>
                      <a:gd name="T62" fmla="*/ 0 w 402"/>
                      <a:gd name="T63" fmla="*/ 22 h 467"/>
                      <a:gd name="T64" fmla="*/ 0 w 402"/>
                      <a:gd name="T65" fmla="*/ 18 h 467"/>
                      <a:gd name="T66" fmla="*/ 1 w 402"/>
                      <a:gd name="T67" fmla="*/ 14 h 467"/>
                      <a:gd name="T68" fmla="*/ 1 w 402"/>
                      <a:gd name="T69" fmla="*/ 11 h 467"/>
                      <a:gd name="T70" fmla="*/ 3 w 402"/>
                      <a:gd name="T71" fmla="*/ 8 h 467"/>
                      <a:gd name="T72" fmla="*/ 5 w 402"/>
                      <a:gd name="T73" fmla="*/ 4 h 467"/>
                      <a:gd name="T74" fmla="*/ 7 w 402"/>
                      <a:gd name="T75" fmla="*/ 3 h 467"/>
                      <a:gd name="T76" fmla="*/ 9 w 402"/>
                      <a:gd name="T77" fmla="*/ 1 h 467"/>
                      <a:gd name="T78" fmla="*/ 12 w 402"/>
                      <a:gd name="T79" fmla="*/ 0 h 46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402"/>
                      <a:gd name="T121" fmla="*/ 0 h 467"/>
                      <a:gd name="T122" fmla="*/ 402 w 402"/>
                      <a:gd name="T123" fmla="*/ 467 h 467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402" h="467">
                        <a:moveTo>
                          <a:pt x="188" y="0"/>
                        </a:moveTo>
                        <a:lnTo>
                          <a:pt x="230" y="3"/>
                        </a:lnTo>
                        <a:lnTo>
                          <a:pt x="268" y="8"/>
                        </a:lnTo>
                        <a:lnTo>
                          <a:pt x="300" y="18"/>
                        </a:lnTo>
                        <a:lnTo>
                          <a:pt x="336" y="30"/>
                        </a:lnTo>
                        <a:lnTo>
                          <a:pt x="365" y="46"/>
                        </a:lnTo>
                        <a:lnTo>
                          <a:pt x="387" y="69"/>
                        </a:lnTo>
                        <a:lnTo>
                          <a:pt x="394" y="94"/>
                        </a:lnTo>
                        <a:lnTo>
                          <a:pt x="392" y="119"/>
                        </a:lnTo>
                        <a:lnTo>
                          <a:pt x="391" y="142"/>
                        </a:lnTo>
                        <a:lnTo>
                          <a:pt x="399" y="181"/>
                        </a:lnTo>
                        <a:lnTo>
                          <a:pt x="402" y="215"/>
                        </a:lnTo>
                        <a:lnTo>
                          <a:pt x="402" y="245"/>
                        </a:lnTo>
                        <a:lnTo>
                          <a:pt x="395" y="284"/>
                        </a:lnTo>
                        <a:lnTo>
                          <a:pt x="388" y="321"/>
                        </a:lnTo>
                        <a:lnTo>
                          <a:pt x="383" y="343"/>
                        </a:lnTo>
                        <a:lnTo>
                          <a:pt x="379" y="369"/>
                        </a:lnTo>
                        <a:lnTo>
                          <a:pt x="378" y="400"/>
                        </a:lnTo>
                        <a:lnTo>
                          <a:pt x="372" y="430"/>
                        </a:lnTo>
                        <a:lnTo>
                          <a:pt x="358" y="454"/>
                        </a:lnTo>
                        <a:lnTo>
                          <a:pt x="332" y="467"/>
                        </a:lnTo>
                        <a:lnTo>
                          <a:pt x="110" y="464"/>
                        </a:lnTo>
                        <a:lnTo>
                          <a:pt x="61" y="457"/>
                        </a:lnTo>
                        <a:lnTo>
                          <a:pt x="40" y="446"/>
                        </a:lnTo>
                        <a:lnTo>
                          <a:pt x="26" y="424"/>
                        </a:lnTo>
                        <a:lnTo>
                          <a:pt x="19" y="396"/>
                        </a:lnTo>
                        <a:lnTo>
                          <a:pt x="23" y="369"/>
                        </a:lnTo>
                        <a:lnTo>
                          <a:pt x="26" y="327"/>
                        </a:lnTo>
                        <a:lnTo>
                          <a:pt x="20" y="296"/>
                        </a:lnTo>
                        <a:lnTo>
                          <a:pt x="15" y="267"/>
                        </a:lnTo>
                        <a:lnTo>
                          <a:pt x="7" y="243"/>
                        </a:lnTo>
                        <a:lnTo>
                          <a:pt x="1" y="198"/>
                        </a:lnTo>
                        <a:lnTo>
                          <a:pt x="0" y="163"/>
                        </a:lnTo>
                        <a:lnTo>
                          <a:pt x="9" y="126"/>
                        </a:lnTo>
                        <a:lnTo>
                          <a:pt x="20" y="100"/>
                        </a:lnTo>
                        <a:lnTo>
                          <a:pt x="39" y="68"/>
                        </a:lnTo>
                        <a:lnTo>
                          <a:pt x="76" y="40"/>
                        </a:lnTo>
                        <a:lnTo>
                          <a:pt x="108" y="23"/>
                        </a:lnTo>
                        <a:lnTo>
                          <a:pt x="145" y="8"/>
                        </a:lnTo>
                        <a:lnTo>
                          <a:pt x="188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>
                    <a:solidFill>
                      <a:srgbClr val="402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4" name="Freeform 12"/>
                  <p:cNvSpPr>
                    <a:spLocks/>
                  </p:cNvSpPr>
                  <p:nvPr/>
                </p:nvSpPr>
                <p:spPr bwMode="auto">
                  <a:xfrm>
                    <a:off x="819" y="40"/>
                    <a:ext cx="70" cy="48"/>
                  </a:xfrm>
                  <a:custGeom>
                    <a:avLst/>
                    <a:gdLst>
                      <a:gd name="T0" fmla="*/ 15 w 277"/>
                      <a:gd name="T1" fmla="*/ 14 h 143"/>
                      <a:gd name="T2" fmla="*/ 12 w 277"/>
                      <a:gd name="T3" fmla="*/ 15 h 143"/>
                      <a:gd name="T4" fmla="*/ 10 w 277"/>
                      <a:gd name="T5" fmla="*/ 15 h 143"/>
                      <a:gd name="T6" fmla="*/ 8 w 277"/>
                      <a:gd name="T7" fmla="*/ 14 h 143"/>
                      <a:gd name="T8" fmla="*/ 5 w 277"/>
                      <a:gd name="T9" fmla="*/ 12 h 143"/>
                      <a:gd name="T10" fmla="*/ 3 w 277"/>
                      <a:gd name="T11" fmla="*/ 9 h 143"/>
                      <a:gd name="T12" fmla="*/ 0 w 277"/>
                      <a:gd name="T13" fmla="*/ 6 h 143"/>
                      <a:gd name="T14" fmla="*/ 0 w 277"/>
                      <a:gd name="T15" fmla="*/ 3 h 143"/>
                      <a:gd name="T16" fmla="*/ 1 w 277"/>
                      <a:gd name="T17" fmla="*/ 2 h 143"/>
                      <a:gd name="T18" fmla="*/ 4 w 277"/>
                      <a:gd name="T19" fmla="*/ 0 h 143"/>
                      <a:gd name="T20" fmla="*/ 7 w 277"/>
                      <a:gd name="T21" fmla="*/ 0 h 143"/>
                      <a:gd name="T22" fmla="*/ 9 w 277"/>
                      <a:gd name="T23" fmla="*/ 2 h 143"/>
                      <a:gd name="T24" fmla="*/ 10 w 277"/>
                      <a:gd name="T25" fmla="*/ 4 h 143"/>
                      <a:gd name="T26" fmla="*/ 12 w 277"/>
                      <a:gd name="T27" fmla="*/ 5 h 143"/>
                      <a:gd name="T28" fmla="*/ 13 w 277"/>
                      <a:gd name="T29" fmla="*/ 5 h 143"/>
                      <a:gd name="T30" fmla="*/ 11 w 277"/>
                      <a:gd name="T31" fmla="*/ 4 h 143"/>
                      <a:gd name="T32" fmla="*/ 9 w 277"/>
                      <a:gd name="T33" fmla="*/ 2 h 143"/>
                      <a:gd name="T34" fmla="*/ 8 w 277"/>
                      <a:gd name="T35" fmla="*/ 0 h 143"/>
                      <a:gd name="T36" fmla="*/ 10 w 277"/>
                      <a:gd name="T37" fmla="*/ 1 h 143"/>
                      <a:gd name="T38" fmla="*/ 14 w 277"/>
                      <a:gd name="T39" fmla="*/ 2 h 143"/>
                      <a:gd name="T40" fmla="*/ 16 w 277"/>
                      <a:gd name="T41" fmla="*/ 4 h 143"/>
                      <a:gd name="T42" fmla="*/ 17 w 277"/>
                      <a:gd name="T43" fmla="*/ 7 h 143"/>
                      <a:gd name="T44" fmla="*/ 18 w 277"/>
                      <a:gd name="T45" fmla="*/ 9 h 143"/>
                      <a:gd name="T46" fmla="*/ 18 w 277"/>
                      <a:gd name="T47" fmla="*/ 11 h 143"/>
                      <a:gd name="T48" fmla="*/ 17 w 277"/>
                      <a:gd name="T49" fmla="*/ 13 h 143"/>
                      <a:gd name="T50" fmla="*/ 18 w 277"/>
                      <a:gd name="T51" fmla="*/ 15 h 143"/>
                      <a:gd name="T52" fmla="*/ 17 w 277"/>
                      <a:gd name="T53" fmla="*/ 16 h 143"/>
                      <a:gd name="T54" fmla="*/ 17 w 277"/>
                      <a:gd name="T55" fmla="*/ 14 h 143"/>
                      <a:gd name="T56" fmla="*/ 17 w 277"/>
                      <a:gd name="T57" fmla="*/ 12 h 143"/>
                      <a:gd name="T58" fmla="*/ 16 w 277"/>
                      <a:gd name="T59" fmla="*/ 12 h 143"/>
                      <a:gd name="T60" fmla="*/ 15 w 277"/>
                      <a:gd name="T61" fmla="*/ 12 h 143"/>
                      <a:gd name="T62" fmla="*/ 14 w 277"/>
                      <a:gd name="T63" fmla="*/ 12 h 143"/>
                      <a:gd name="T64" fmla="*/ 12 w 277"/>
                      <a:gd name="T65" fmla="*/ 11 h 143"/>
                      <a:gd name="T66" fmla="*/ 10 w 277"/>
                      <a:gd name="T67" fmla="*/ 9 h 143"/>
                      <a:gd name="T68" fmla="*/ 8 w 277"/>
                      <a:gd name="T69" fmla="*/ 7 h 143"/>
                      <a:gd name="T70" fmla="*/ 10 w 277"/>
                      <a:gd name="T71" fmla="*/ 9 h 143"/>
                      <a:gd name="T72" fmla="*/ 12 w 277"/>
                      <a:gd name="T73" fmla="*/ 11 h 143"/>
                      <a:gd name="T74" fmla="*/ 14 w 277"/>
                      <a:gd name="T75" fmla="*/ 11 h 143"/>
                      <a:gd name="T76" fmla="*/ 15 w 277"/>
                      <a:gd name="T77" fmla="*/ 11 h 143"/>
                      <a:gd name="T78" fmla="*/ 12 w 277"/>
                      <a:gd name="T79" fmla="*/ 10 h 143"/>
                      <a:gd name="T80" fmla="*/ 11 w 277"/>
                      <a:gd name="T81" fmla="*/ 9 h 143"/>
                      <a:gd name="T82" fmla="*/ 9 w 277"/>
                      <a:gd name="T83" fmla="*/ 8 h 143"/>
                      <a:gd name="T84" fmla="*/ 8 w 277"/>
                      <a:gd name="T85" fmla="*/ 6 h 143"/>
                      <a:gd name="T86" fmla="*/ 8 w 277"/>
                      <a:gd name="T87" fmla="*/ 8 h 143"/>
                      <a:gd name="T88" fmla="*/ 10 w 277"/>
                      <a:gd name="T89" fmla="*/ 11 h 143"/>
                      <a:gd name="T90" fmla="*/ 12 w 277"/>
                      <a:gd name="T91" fmla="*/ 12 h 143"/>
                      <a:gd name="T92" fmla="*/ 14 w 277"/>
                      <a:gd name="T93" fmla="*/ 13 h 143"/>
                      <a:gd name="T94" fmla="*/ 15 w 277"/>
                      <a:gd name="T95" fmla="*/ 14 h 14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277"/>
                      <a:gd name="T145" fmla="*/ 0 h 143"/>
                      <a:gd name="T146" fmla="*/ 277 w 277"/>
                      <a:gd name="T147" fmla="*/ 143 h 14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277" h="143">
                        <a:moveTo>
                          <a:pt x="232" y="126"/>
                        </a:moveTo>
                        <a:lnTo>
                          <a:pt x="193" y="135"/>
                        </a:lnTo>
                        <a:lnTo>
                          <a:pt x="155" y="135"/>
                        </a:lnTo>
                        <a:lnTo>
                          <a:pt x="117" y="125"/>
                        </a:lnTo>
                        <a:lnTo>
                          <a:pt x="77" y="106"/>
                        </a:lnTo>
                        <a:lnTo>
                          <a:pt x="39" y="78"/>
                        </a:lnTo>
                        <a:lnTo>
                          <a:pt x="5" y="53"/>
                        </a:lnTo>
                        <a:lnTo>
                          <a:pt x="0" y="25"/>
                        </a:lnTo>
                        <a:lnTo>
                          <a:pt x="11" y="16"/>
                        </a:lnTo>
                        <a:lnTo>
                          <a:pt x="54" y="3"/>
                        </a:lnTo>
                        <a:lnTo>
                          <a:pt x="108" y="0"/>
                        </a:lnTo>
                        <a:lnTo>
                          <a:pt x="133" y="16"/>
                        </a:lnTo>
                        <a:lnTo>
                          <a:pt x="157" y="40"/>
                        </a:lnTo>
                        <a:lnTo>
                          <a:pt x="187" y="46"/>
                        </a:lnTo>
                        <a:lnTo>
                          <a:pt x="210" y="46"/>
                        </a:lnTo>
                        <a:lnTo>
                          <a:pt x="169" y="40"/>
                        </a:lnTo>
                        <a:lnTo>
                          <a:pt x="145" y="22"/>
                        </a:lnTo>
                        <a:lnTo>
                          <a:pt x="121" y="1"/>
                        </a:lnTo>
                        <a:lnTo>
                          <a:pt x="158" y="5"/>
                        </a:lnTo>
                        <a:lnTo>
                          <a:pt x="217" y="22"/>
                        </a:lnTo>
                        <a:lnTo>
                          <a:pt x="247" y="40"/>
                        </a:lnTo>
                        <a:lnTo>
                          <a:pt x="269" y="63"/>
                        </a:lnTo>
                        <a:lnTo>
                          <a:pt x="276" y="84"/>
                        </a:lnTo>
                        <a:lnTo>
                          <a:pt x="276" y="99"/>
                        </a:lnTo>
                        <a:lnTo>
                          <a:pt x="273" y="117"/>
                        </a:lnTo>
                        <a:lnTo>
                          <a:pt x="277" y="138"/>
                        </a:lnTo>
                        <a:lnTo>
                          <a:pt x="269" y="143"/>
                        </a:lnTo>
                        <a:lnTo>
                          <a:pt x="267" y="122"/>
                        </a:lnTo>
                        <a:lnTo>
                          <a:pt x="262" y="110"/>
                        </a:lnTo>
                        <a:lnTo>
                          <a:pt x="254" y="104"/>
                        </a:lnTo>
                        <a:lnTo>
                          <a:pt x="234" y="106"/>
                        </a:lnTo>
                        <a:lnTo>
                          <a:pt x="215" y="106"/>
                        </a:lnTo>
                        <a:lnTo>
                          <a:pt x="182" y="100"/>
                        </a:lnTo>
                        <a:lnTo>
                          <a:pt x="149" y="83"/>
                        </a:lnTo>
                        <a:lnTo>
                          <a:pt x="131" y="65"/>
                        </a:lnTo>
                        <a:lnTo>
                          <a:pt x="154" y="81"/>
                        </a:lnTo>
                        <a:lnTo>
                          <a:pt x="187" y="95"/>
                        </a:lnTo>
                        <a:lnTo>
                          <a:pt x="213" y="98"/>
                        </a:lnTo>
                        <a:lnTo>
                          <a:pt x="231" y="98"/>
                        </a:lnTo>
                        <a:lnTo>
                          <a:pt x="193" y="92"/>
                        </a:lnTo>
                        <a:lnTo>
                          <a:pt x="166" y="79"/>
                        </a:lnTo>
                        <a:lnTo>
                          <a:pt x="144" y="68"/>
                        </a:lnTo>
                        <a:lnTo>
                          <a:pt x="123" y="55"/>
                        </a:lnTo>
                        <a:lnTo>
                          <a:pt x="129" y="73"/>
                        </a:lnTo>
                        <a:lnTo>
                          <a:pt x="151" y="94"/>
                        </a:lnTo>
                        <a:lnTo>
                          <a:pt x="186" y="111"/>
                        </a:lnTo>
                        <a:lnTo>
                          <a:pt x="212" y="119"/>
                        </a:lnTo>
                        <a:lnTo>
                          <a:pt x="232" y="126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5" name="Freeform 13"/>
                  <p:cNvSpPr>
                    <a:spLocks/>
                  </p:cNvSpPr>
                  <p:nvPr/>
                </p:nvSpPr>
                <p:spPr bwMode="auto">
                  <a:xfrm>
                    <a:off x="793" y="47"/>
                    <a:ext cx="51" cy="77"/>
                  </a:xfrm>
                  <a:custGeom>
                    <a:avLst/>
                    <a:gdLst>
                      <a:gd name="T0" fmla="*/ 10 w 207"/>
                      <a:gd name="T1" fmla="*/ 9 h 232"/>
                      <a:gd name="T2" fmla="*/ 11 w 207"/>
                      <a:gd name="T3" fmla="*/ 11 h 232"/>
                      <a:gd name="T4" fmla="*/ 13 w 207"/>
                      <a:gd name="T5" fmla="*/ 13 h 232"/>
                      <a:gd name="T6" fmla="*/ 11 w 207"/>
                      <a:gd name="T7" fmla="*/ 13 h 232"/>
                      <a:gd name="T8" fmla="*/ 9 w 207"/>
                      <a:gd name="T9" fmla="*/ 12 h 232"/>
                      <a:gd name="T10" fmla="*/ 7 w 207"/>
                      <a:gd name="T11" fmla="*/ 11 h 232"/>
                      <a:gd name="T12" fmla="*/ 9 w 207"/>
                      <a:gd name="T13" fmla="*/ 13 h 232"/>
                      <a:gd name="T14" fmla="*/ 10 w 207"/>
                      <a:gd name="T15" fmla="*/ 14 h 232"/>
                      <a:gd name="T16" fmla="*/ 7 w 207"/>
                      <a:gd name="T17" fmla="*/ 13 h 232"/>
                      <a:gd name="T18" fmla="*/ 6 w 207"/>
                      <a:gd name="T19" fmla="*/ 12 h 232"/>
                      <a:gd name="T20" fmla="*/ 4 w 207"/>
                      <a:gd name="T21" fmla="*/ 10 h 232"/>
                      <a:gd name="T22" fmla="*/ 5 w 207"/>
                      <a:gd name="T23" fmla="*/ 13 h 232"/>
                      <a:gd name="T24" fmla="*/ 6 w 207"/>
                      <a:gd name="T25" fmla="*/ 14 h 232"/>
                      <a:gd name="T26" fmla="*/ 7 w 207"/>
                      <a:gd name="T27" fmla="*/ 16 h 232"/>
                      <a:gd name="T28" fmla="*/ 6 w 207"/>
                      <a:gd name="T29" fmla="*/ 15 h 232"/>
                      <a:gd name="T30" fmla="*/ 4 w 207"/>
                      <a:gd name="T31" fmla="*/ 15 h 232"/>
                      <a:gd name="T32" fmla="*/ 4 w 207"/>
                      <a:gd name="T33" fmla="*/ 14 h 232"/>
                      <a:gd name="T34" fmla="*/ 4 w 207"/>
                      <a:gd name="T35" fmla="*/ 16 h 232"/>
                      <a:gd name="T36" fmla="*/ 5 w 207"/>
                      <a:gd name="T37" fmla="*/ 17 h 232"/>
                      <a:gd name="T38" fmla="*/ 6 w 207"/>
                      <a:gd name="T39" fmla="*/ 19 h 232"/>
                      <a:gd name="T40" fmla="*/ 5 w 207"/>
                      <a:gd name="T41" fmla="*/ 18 h 232"/>
                      <a:gd name="T42" fmla="*/ 4 w 207"/>
                      <a:gd name="T43" fmla="*/ 17 h 232"/>
                      <a:gd name="T44" fmla="*/ 4 w 207"/>
                      <a:gd name="T45" fmla="*/ 18 h 232"/>
                      <a:gd name="T46" fmla="*/ 5 w 207"/>
                      <a:gd name="T47" fmla="*/ 20 h 232"/>
                      <a:gd name="T48" fmla="*/ 3 w 207"/>
                      <a:gd name="T49" fmla="*/ 18 h 232"/>
                      <a:gd name="T50" fmla="*/ 4 w 207"/>
                      <a:gd name="T51" fmla="*/ 19 h 232"/>
                      <a:gd name="T52" fmla="*/ 4 w 207"/>
                      <a:gd name="T53" fmla="*/ 22 h 232"/>
                      <a:gd name="T54" fmla="*/ 5 w 207"/>
                      <a:gd name="T55" fmla="*/ 23 h 232"/>
                      <a:gd name="T56" fmla="*/ 3 w 207"/>
                      <a:gd name="T57" fmla="*/ 21 h 232"/>
                      <a:gd name="T58" fmla="*/ 2 w 207"/>
                      <a:gd name="T59" fmla="*/ 19 h 232"/>
                      <a:gd name="T60" fmla="*/ 3 w 207"/>
                      <a:gd name="T61" fmla="*/ 22 h 232"/>
                      <a:gd name="T62" fmla="*/ 3 w 207"/>
                      <a:gd name="T63" fmla="*/ 24 h 232"/>
                      <a:gd name="T64" fmla="*/ 4 w 207"/>
                      <a:gd name="T65" fmla="*/ 26 h 232"/>
                      <a:gd name="T66" fmla="*/ 1 w 207"/>
                      <a:gd name="T67" fmla="*/ 23 h 232"/>
                      <a:gd name="T68" fmla="*/ 0 w 207"/>
                      <a:gd name="T69" fmla="*/ 19 h 232"/>
                      <a:gd name="T70" fmla="*/ 0 w 207"/>
                      <a:gd name="T71" fmla="*/ 16 h 232"/>
                      <a:gd name="T72" fmla="*/ 0 w 207"/>
                      <a:gd name="T73" fmla="*/ 12 h 232"/>
                      <a:gd name="T74" fmla="*/ 1 w 207"/>
                      <a:gd name="T75" fmla="*/ 8 h 232"/>
                      <a:gd name="T76" fmla="*/ 2 w 207"/>
                      <a:gd name="T77" fmla="*/ 6 h 232"/>
                      <a:gd name="T78" fmla="*/ 2 w 207"/>
                      <a:gd name="T79" fmla="*/ 8 h 232"/>
                      <a:gd name="T80" fmla="*/ 3 w 207"/>
                      <a:gd name="T81" fmla="*/ 11 h 232"/>
                      <a:gd name="T82" fmla="*/ 2 w 207"/>
                      <a:gd name="T83" fmla="*/ 8 h 232"/>
                      <a:gd name="T84" fmla="*/ 2 w 207"/>
                      <a:gd name="T85" fmla="*/ 5 h 232"/>
                      <a:gd name="T86" fmla="*/ 3 w 207"/>
                      <a:gd name="T87" fmla="*/ 4 h 232"/>
                      <a:gd name="T88" fmla="*/ 4 w 207"/>
                      <a:gd name="T89" fmla="*/ 3 h 232"/>
                      <a:gd name="T90" fmla="*/ 4 w 207"/>
                      <a:gd name="T91" fmla="*/ 5 h 232"/>
                      <a:gd name="T92" fmla="*/ 4 w 207"/>
                      <a:gd name="T93" fmla="*/ 7 h 232"/>
                      <a:gd name="T94" fmla="*/ 6 w 207"/>
                      <a:gd name="T95" fmla="*/ 10 h 232"/>
                      <a:gd name="T96" fmla="*/ 5 w 207"/>
                      <a:gd name="T97" fmla="*/ 7 h 232"/>
                      <a:gd name="T98" fmla="*/ 4 w 207"/>
                      <a:gd name="T99" fmla="*/ 5 h 232"/>
                      <a:gd name="T100" fmla="*/ 4 w 207"/>
                      <a:gd name="T101" fmla="*/ 3 h 232"/>
                      <a:gd name="T102" fmla="*/ 5 w 207"/>
                      <a:gd name="T103" fmla="*/ 1 h 232"/>
                      <a:gd name="T104" fmla="*/ 6 w 207"/>
                      <a:gd name="T105" fmla="*/ 1 h 232"/>
                      <a:gd name="T106" fmla="*/ 7 w 207"/>
                      <a:gd name="T107" fmla="*/ 0 h 232"/>
                      <a:gd name="T108" fmla="*/ 7 w 207"/>
                      <a:gd name="T109" fmla="*/ 0 h 232"/>
                      <a:gd name="T110" fmla="*/ 7 w 207"/>
                      <a:gd name="T111" fmla="*/ 2 h 232"/>
                      <a:gd name="T112" fmla="*/ 7 w 207"/>
                      <a:gd name="T113" fmla="*/ 5 h 232"/>
                      <a:gd name="T114" fmla="*/ 8 w 207"/>
                      <a:gd name="T115" fmla="*/ 8 h 232"/>
                      <a:gd name="T116" fmla="*/ 10 w 207"/>
                      <a:gd name="T117" fmla="*/ 9 h 232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07"/>
                      <a:gd name="T178" fmla="*/ 0 h 232"/>
                      <a:gd name="T179" fmla="*/ 207 w 207"/>
                      <a:gd name="T180" fmla="*/ 232 h 232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07" h="232">
                        <a:moveTo>
                          <a:pt x="157" y="82"/>
                        </a:moveTo>
                        <a:lnTo>
                          <a:pt x="174" y="97"/>
                        </a:lnTo>
                        <a:lnTo>
                          <a:pt x="207" y="122"/>
                        </a:lnTo>
                        <a:lnTo>
                          <a:pt x="178" y="120"/>
                        </a:lnTo>
                        <a:lnTo>
                          <a:pt x="145" y="112"/>
                        </a:lnTo>
                        <a:lnTo>
                          <a:pt x="120" y="103"/>
                        </a:lnTo>
                        <a:lnTo>
                          <a:pt x="143" y="121"/>
                        </a:lnTo>
                        <a:lnTo>
                          <a:pt x="157" y="131"/>
                        </a:lnTo>
                        <a:lnTo>
                          <a:pt x="119" y="120"/>
                        </a:lnTo>
                        <a:lnTo>
                          <a:pt x="102" y="108"/>
                        </a:lnTo>
                        <a:lnTo>
                          <a:pt x="65" y="87"/>
                        </a:lnTo>
                        <a:lnTo>
                          <a:pt x="89" y="114"/>
                        </a:lnTo>
                        <a:lnTo>
                          <a:pt x="105" y="131"/>
                        </a:lnTo>
                        <a:lnTo>
                          <a:pt x="118" y="143"/>
                        </a:lnTo>
                        <a:lnTo>
                          <a:pt x="97" y="140"/>
                        </a:lnTo>
                        <a:lnTo>
                          <a:pt x="75" y="134"/>
                        </a:lnTo>
                        <a:lnTo>
                          <a:pt x="61" y="123"/>
                        </a:lnTo>
                        <a:lnTo>
                          <a:pt x="74" y="141"/>
                        </a:lnTo>
                        <a:lnTo>
                          <a:pt x="89" y="156"/>
                        </a:lnTo>
                        <a:lnTo>
                          <a:pt x="105" y="168"/>
                        </a:lnTo>
                        <a:lnTo>
                          <a:pt x="84" y="165"/>
                        </a:lnTo>
                        <a:lnTo>
                          <a:pt x="59" y="157"/>
                        </a:lnTo>
                        <a:lnTo>
                          <a:pt x="63" y="167"/>
                        </a:lnTo>
                        <a:lnTo>
                          <a:pt x="80" y="181"/>
                        </a:lnTo>
                        <a:lnTo>
                          <a:pt x="54" y="165"/>
                        </a:lnTo>
                        <a:lnTo>
                          <a:pt x="59" y="174"/>
                        </a:lnTo>
                        <a:lnTo>
                          <a:pt x="70" y="195"/>
                        </a:lnTo>
                        <a:lnTo>
                          <a:pt x="81" y="210"/>
                        </a:lnTo>
                        <a:lnTo>
                          <a:pt x="51" y="191"/>
                        </a:lnTo>
                        <a:lnTo>
                          <a:pt x="32" y="174"/>
                        </a:lnTo>
                        <a:lnTo>
                          <a:pt x="45" y="201"/>
                        </a:lnTo>
                        <a:lnTo>
                          <a:pt x="58" y="216"/>
                        </a:lnTo>
                        <a:lnTo>
                          <a:pt x="73" y="232"/>
                        </a:lnTo>
                        <a:lnTo>
                          <a:pt x="24" y="206"/>
                        </a:lnTo>
                        <a:lnTo>
                          <a:pt x="3" y="174"/>
                        </a:lnTo>
                        <a:lnTo>
                          <a:pt x="0" y="142"/>
                        </a:lnTo>
                        <a:lnTo>
                          <a:pt x="10" y="106"/>
                        </a:lnTo>
                        <a:lnTo>
                          <a:pt x="20" y="74"/>
                        </a:lnTo>
                        <a:lnTo>
                          <a:pt x="32" y="54"/>
                        </a:lnTo>
                        <a:lnTo>
                          <a:pt x="34" y="69"/>
                        </a:lnTo>
                        <a:lnTo>
                          <a:pt x="49" y="95"/>
                        </a:lnTo>
                        <a:lnTo>
                          <a:pt x="42" y="70"/>
                        </a:lnTo>
                        <a:lnTo>
                          <a:pt x="41" y="49"/>
                        </a:lnTo>
                        <a:lnTo>
                          <a:pt x="51" y="36"/>
                        </a:lnTo>
                        <a:lnTo>
                          <a:pt x="68" y="25"/>
                        </a:lnTo>
                        <a:lnTo>
                          <a:pt x="67" y="49"/>
                        </a:lnTo>
                        <a:lnTo>
                          <a:pt x="75" y="66"/>
                        </a:lnTo>
                        <a:lnTo>
                          <a:pt x="98" y="89"/>
                        </a:lnTo>
                        <a:lnTo>
                          <a:pt x="79" y="63"/>
                        </a:lnTo>
                        <a:lnTo>
                          <a:pt x="74" y="45"/>
                        </a:lnTo>
                        <a:lnTo>
                          <a:pt x="74" y="24"/>
                        </a:lnTo>
                        <a:lnTo>
                          <a:pt x="84" y="13"/>
                        </a:lnTo>
                        <a:lnTo>
                          <a:pt x="96" y="5"/>
                        </a:lnTo>
                        <a:lnTo>
                          <a:pt x="108" y="1"/>
                        </a:lnTo>
                        <a:lnTo>
                          <a:pt x="115" y="0"/>
                        </a:lnTo>
                        <a:lnTo>
                          <a:pt x="109" y="19"/>
                        </a:lnTo>
                        <a:lnTo>
                          <a:pt x="116" y="48"/>
                        </a:lnTo>
                        <a:lnTo>
                          <a:pt x="139" y="74"/>
                        </a:lnTo>
                        <a:lnTo>
                          <a:pt x="157" y="82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6" name="Freeform 14"/>
                  <p:cNvSpPr>
                    <a:spLocks/>
                  </p:cNvSpPr>
                  <p:nvPr/>
                </p:nvSpPr>
                <p:spPr bwMode="auto">
                  <a:xfrm>
                    <a:off x="874" y="82"/>
                    <a:ext cx="16" cy="53"/>
                  </a:xfrm>
                  <a:custGeom>
                    <a:avLst/>
                    <a:gdLst>
                      <a:gd name="T0" fmla="*/ 0 w 66"/>
                      <a:gd name="T1" fmla="*/ 3 h 159"/>
                      <a:gd name="T2" fmla="*/ 1 w 66"/>
                      <a:gd name="T3" fmla="*/ 3 h 159"/>
                      <a:gd name="T4" fmla="*/ 2 w 66"/>
                      <a:gd name="T5" fmla="*/ 3 h 159"/>
                      <a:gd name="T6" fmla="*/ 3 w 66"/>
                      <a:gd name="T7" fmla="*/ 2 h 159"/>
                      <a:gd name="T8" fmla="*/ 3 w 66"/>
                      <a:gd name="T9" fmla="*/ 3 h 159"/>
                      <a:gd name="T10" fmla="*/ 2 w 66"/>
                      <a:gd name="T11" fmla="*/ 4 h 159"/>
                      <a:gd name="T12" fmla="*/ 1 w 66"/>
                      <a:gd name="T13" fmla="*/ 5 h 159"/>
                      <a:gd name="T14" fmla="*/ 2 w 66"/>
                      <a:gd name="T15" fmla="*/ 5 h 159"/>
                      <a:gd name="T16" fmla="*/ 3 w 66"/>
                      <a:gd name="T17" fmla="*/ 5 h 159"/>
                      <a:gd name="T18" fmla="*/ 3 w 66"/>
                      <a:gd name="T19" fmla="*/ 5 h 159"/>
                      <a:gd name="T20" fmla="*/ 2 w 66"/>
                      <a:gd name="T21" fmla="*/ 6 h 159"/>
                      <a:gd name="T22" fmla="*/ 1 w 66"/>
                      <a:gd name="T23" fmla="*/ 6 h 159"/>
                      <a:gd name="T24" fmla="*/ 2 w 66"/>
                      <a:gd name="T25" fmla="*/ 6 h 159"/>
                      <a:gd name="T26" fmla="*/ 3 w 66"/>
                      <a:gd name="T27" fmla="*/ 6 h 159"/>
                      <a:gd name="T28" fmla="*/ 4 w 66"/>
                      <a:gd name="T29" fmla="*/ 6 h 159"/>
                      <a:gd name="T30" fmla="*/ 3 w 66"/>
                      <a:gd name="T31" fmla="*/ 7 h 159"/>
                      <a:gd name="T32" fmla="*/ 2 w 66"/>
                      <a:gd name="T33" fmla="*/ 7 h 159"/>
                      <a:gd name="T34" fmla="*/ 0 w 66"/>
                      <a:gd name="T35" fmla="*/ 7 h 159"/>
                      <a:gd name="T36" fmla="*/ 1 w 66"/>
                      <a:gd name="T37" fmla="*/ 8 h 159"/>
                      <a:gd name="T38" fmla="*/ 2 w 66"/>
                      <a:gd name="T39" fmla="*/ 10 h 159"/>
                      <a:gd name="T40" fmla="*/ 4 w 66"/>
                      <a:gd name="T41" fmla="*/ 10 h 159"/>
                      <a:gd name="T42" fmla="*/ 3 w 66"/>
                      <a:gd name="T43" fmla="*/ 10 h 159"/>
                      <a:gd name="T44" fmla="*/ 2 w 66"/>
                      <a:gd name="T45" fmla="*/ 10 h 159"/>
                      <a:gd name="T46" fmla="*/ 1 w 66"/>
                      <a:gd name="T47" fmla="*/ 10 h 159"/>
                      <a:gd name="T48" fmla="*/ 0 w 66"/>
                      <a:gd name="T49" fmla="*/ 8 h 159"/>
                      <a:gd name="T50" fmla="*/ 1 w 66"/>
                      <a:gd name="T51" fmla="*/ 11 h 159"/>
                      <a:gd name="T52" fmla="*/ 2 w 66"/>
                      <a:gd name="T53" fmla="*/ 11 h 159"/>
                      <a:gd name="T54" fmla="*/ 3 w 66"/>
                      <a:gd name="T55" fmla="*/ 12 h 159"/>
                      <a:gd name="T56" fmla="*/ 3 w 66"/>
                      <a:gd name="T57" fmla="*/ 13 h 159"/>
                      <a:gd name="T58" fmla="*/ 1 w 66"/>
                      <a:gd name="T59" fmla="*/ 12 h 159"/>
                      <a:gd name="T60" fmla="*/ 0 w 66"/>
                      <a:gd name="T61" fmla="*/ 11 h 159"/>
                      <a:gd name="T62" fmla="*/ 1 w 66"/>
                      <a:gd name="T63" fmla="*/ 13 h 159"/>
                      <a:gd name="T64" fmla="*/ 2 w 66"/>
                      <a:gd name="T65" fmla="*/ 14 h 159"/>
                      <a:gd name="T66" fmla="*/ 2 w 66"/>
                      <a:gd name="T67" fmla="*/ 15 h 159"/>
                      <a:gd name="T68" fmla="*/ 1 w 66"/>
                      <a:gd name="T69" fmla="*/ 14 h 159"/>
                      <a:gd name="T70" fmla="*/ 0 w 66"/>
                      <a:gd name="T71" fmla="*/ 13 h 159"/>
                      <a:gd name="T72" fmla="*/ 1 w 66"/>
                      <a:gd name="T73" fmla="*/ 15 h 159"/>
                      <a:gd name="T74" fmla="*/ 1 w 66"/>
                      <a:gd name="T75" fmla="*/ 16 h 159"/>
                      <a:gd name="T76" fmla="*/ 2 w 66"/>
                      <a:gd name="T77" fmla="*/ 17 h 159"/>
                      <a:gd name="T78" fmla="*/ 1 w 66"/>
                      <a:gd name="T79" fmla="*/ 16 h 159"/>
                      <a:gd name="T80" fmla="*/ 1 w 66"/>
                      <a:gd name="T81" fmla="*/ 18 h 159"/>
                      <a:gd name="T82" fmla="*/ 2 w 66"/>
                      <a:gd name="T83" fmla="*/ 17 h 159"/>
                      <a:gd name="T84" fmla="*/ 3 w 66"/>
                      <a:gd name="T85" fmla="*/ 16 h 159"/>
                      <a:gd name="T86" fmla="*/ 4 w 66"/>
                      <a:gd name="T87" fmla="*/ 14 h 159"/>
                      <a:gd name="T88" fmla="*/ 3 w 66"/>
                      <a:gd name="T89" fmla="*/ 14 h 159"/>
                      <a:gd name="T90" fmla="*/ 4 w 66"/>
                      <a:gd name="T91" fmla="*/ 14 h 159"/>
                      <a:gd name="T92" fmla="*/ 4 w 66"/>
                      <a:gd name="T93" fmla="*/ 7 h 159"/>
                      <a:gd name="T94" fmla="*/ 3 w 66"/>
                      <a:gd name="T95" fmla="*/ 1 h 159"/>
                      <a:gd name="T96" fmla="*/ 3 w 66"/>
                      <a:gd name="T97" fmla="*/ 0 h 159"/>
                      <a:gd name="T98" fmla="*/ 2 w 66"/>
                      <a:gd name="T99" fmla="*/ 1 h 159"/>
                      <a:gd name="T100" fmla="*/ 2 w 66"/>
                      <a:gd name="T101" fmla="*/ 2 h 159"/>
                      <a:gd name="T102" fmla="*/ 0 w 66"/>
                      <a:gd name="T103" fmla="*/ 3 h 159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66"/>
                      <a:gd name="T157" fmla="*/ 0 h 159"/>
                      <a:gd name="T158" fmla="*/ 66 w 66"/>
                      <a:gd name="T159" fmla="*/ 159 h 159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66" h="159">
                        <a:moveTo>
                          <a:pt x="0" y="24"/>
                        </a:moveTo>
                        <a:lnTo>
                          <a:pt x="25" y="26"/>
                        </a:lnTo>
                        <a:lnTo>
                          <a:pt x="36" y="23"/>
                        </a:lnTo>
                        <a:lnTo>
                          <a:pt x="58" y="15"/>
                        </a:lnTo>
                        <a:lnTo>
                          <a:pt x="49" y="30"/>
                        </a:lnTo>
                        <a:lnTo>
                          <a:pt x="35" y="40"/>
                        </a:lnTo>
                        <a:lnTo>
                          <a:pt x="17" y="41"/>
                        </a:lnTo>
                        <a:lnTo>
                          <a:pt x="35" y="44"/>
                        </a:lnTo>
                        <a:lnTo>
                          <a:pt x="59" y="41"/>
                        </a:lnTo>
                        <a:lnTo>
                          <a:pt x="51" y="48"/>
                        </a:lnTo>
                        <a:lnTo>
                          <a:pt x="32" y="53"/>
                        </a:lnTo>
                        <a:lnTo>
                          <a:pt x="21" y="50"/>
                        </a:lnTo>
                        <a:lnTo>
                          <a:pt x="32" y="56"/>
                        </a:lnTo>
                        <a:lnTo>
                          <a:pt x="50" y="56"/>
                        </a:lnTo>
                        <a:lnTo>
                          <a:pt x="66" y="54"/>
                        </a:lnTo>
                        <a:lnTo>
                          <a:pt x="49" y="62"/>
                        </a:lnTo>
                        <a:lnTo>
                          <a:pt x="29" y="65"/>
                        </a:lnTo>
                        <a:lnTo>
                          <a:pt x="5" y="61"/>
                        </a:lnTo>
                        <a:lnTo>
                          <a:pt x="17" y="72"/>
                        </a:lnTo>
                        <a:lnTo>
                          <a:pt x="42" y="87"/>
                        </a:lnTo>
                        <a:lnTo>
                          <a:pt x="63" y="90"/>
                        </a:lnTo>
                        <a:lnTo>
                          <a:pt x="50" y="92"/>
                        </a:lnTo>
                        <a:lnTo>
                          <a:pt x="36" y="89"/>
                        </a:lnTo>
                        <a:lnTo>
                          <a:pt x="16" y="86"/>
                        </a:lnTo>
                        <a:lnTo>
                          <a:pt x="4" y="74"/>
                        </a:lnTo>
                        <a:lnTo>
                          <a:pt x="18" y="95"/>
                        </a:lnTo>
                        <a:lnTo>
                          <a:pt x="36" y="102"/>
                        </a:lnTo>
                        <a:lnTo>
                          <a:pt x="50" y="106"/>
                        </a:lnTo>
                        <a:lnTo>
                          <a:pt x="51" y="113"/>
                        </a:lnTo>
                        <a:lnTo>
                          <a:pt x="25" y="107"/>
                        </a:lnTo>
                        <a:lnTo>
                          <a:pt x="8" y="98"/>
                        </a:lnTo>
                        <a:lnTo>
                          <a:pt x="14" y="115"/>
                        </a:lnTo>
                        <a:lnTo>
                          <a:pt x="30" y="128"/>
                        </a:lnTo>
                        <a:lnTo>
                          <a:pt x="39" y="131"/>
                        </a:lnTo>
                        <a:lnTo>
                          <a:pt x="18" y="125"/>
                        </a:lnTo>
                        <a:lnTo>
                          <a:pt x="8" y="120"/>
                        </a:lnTo>
                        <a:lnTo>
                          <a:pt x="15" y="139"/>
                        </a:lnTo>
                        <a:lnTo>
                          <a:pt x="26" y="146"/>
                        </a:lnTo>
                        <a:lnTo>
                          <a:pt x="36" y="149"/>
                        </a:lnTo>
                        <a:lnTo>
                          <a:pt x="11" y="143"/>
                        </a:lnTo>
                        <a:lnTo>
                          <a:pt x="23" y="159"/>
                        </a:lnTo>
                        <a:lnTo>
                          <a:pt x="37" y="157"/>
                        </a:lnTo>
                        <a:lnTo>
                          <a:pt x="52" y="147"/>
                        </a:lnTo>
                        <a:lnTo>
                          <a:pt x="60" y="125"/>
                        </a:lnTo>
                        <a:lnTo>
                          <a:pt x="49" y="122"/>
                        </a:lnTo>
                        <a:lnTo>
                          <a:pt x="66" y="122"/>
                        </a:lnTo>
                        <a:lnTo>
                          <a:pt x="61" y="67"/>
                        </a:lnTo>
                        <a:lnTo>
                          <a:pt x="52" y="6"/>
                        </a:lnTo>
                        <a:lnTo>
                          <a:pt x="50" y="0"/>
                        </a:lnTo>
                        <a:lnTo>
                          <a:pt x="36" y="13"/>
                        </a:lnTo>
                        <a:lnTo>
                          <a:pt x="31" y="18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7" name="Freeform 15"/>
                  <p:cNvSpPr>
                    <a:spLocks/>
                  </p:cNvSpPr>
                  <p:nvPr/>
                </p:nvSpPr>
                <p:spPr bwMode="auto">
                  <a:xfrm>
                    <a:off x="795" y="113"/>
                    <a:ext cx="25" cy="35"/>
                  </a:xfrm>
                  <a:custGeom>
                    <a:avLst/>
                    <a:gdLst>
                      <a:gd name="T0" fmla="*/ 0 w 100"/>
                      <a:gd name="T1" fmla="*/ 0 h 105"/>
                      <a:gd name="T2" fmla="*/ 2 w 100"/>
                      <a:gd name="T3" fmla="*/ 3 h 105"/>
                      <a:gd name="T4" fmla="*/ 3 w 100"/>
                      <a:gd name="T5" fmla="*/ 4 h 105"/>
                      <a:gd name="T6" fmla="*/ 5 w 100"/>
                      <a:gd name="T7" fmla="*/ 5 h 105"/>
                      <a:gd name="T8" fmla="*/ 4 w 100"/>
                      <a:gd name="T9" fmla="*/ 5 h 105"/>
                      <a:gd name="T10" fmla="*/ 2 w 100"/>
                      <a:gd name="T11" fmla="*/ 4 h 105"/>
                      <a:gd name="T12" fmla="*/ 3 w 100"/>
                      <a:gd name="T13" fmla="*/ 5 h 105"/>
                      <a:gd name="T14" fmla="*/ 4 w 100"/>
                      <a:gd name="T15" fmla="*/ 5 h 105"/>
                      <a:gd name="T16" fmla="*/ 5 w 100"/>
                      <a:gd name="T17" fmla="*/ 6 h 105"/>
                      <a:gd name="T18" fmla="*/ 6 w 100"/>
                      <a:gd name="T19" fmla="*/ 6 h 105"/>
                      <a:gd name="T20" fmla="*/ 5 w 100"/>
                      <a:gd name="T21" fmla="*/ 6 h 105"/>
                      <a:gd name="T22" fmla="*/ 4 w 100"/>
                      <a:gd name="T23" fmla="*/ 6 h 105"/>
                      <a:gd name="T24" fmla="*/ 2 w 100"/>
                      <a:gd name="T25" fmla="*/ 5 h 105"/>
                      <a:gd name="T26" fmla="*/ 3 w 100"/>
                      <a:gd name="T27" fmla="*/ 6 h 105"/>
                      <a:gd name="T28" fmla="*/ 5 w 100"/>
                      <a:gd name="T29" fmla="*/ 8 h 105"/>
                      <a:gd name="T30" fmla="*/ 6 w 100"/>
                      <a:gd name="T31" fmla="*/ 8 h 105"/>
                      <a:gd name="T32" fmla="*/ 5 w 100"/>
                      <a:gd name="T33" fmla="*/ 8 h 105"/>
                      <a:gd name="T34" fmla="*/ 3 w 100"/>
                      <a:gd name="T35" fmla="*/ 8 h 105"/>
                      <a:gd name="T36" fmla="*/ 4 w 100"/>
                      <a:gd name="T37" fmla="*/ 8 h 105"/>
                      <a:gd name="T38" fmla="*/ 5 w 100"/>
                      <a:gd name="T39" fmla="*/ 9 h 105"/>
                      <a:gd name="T40" fmla="*/ 6 w 100"/>
                      <a:gd name="T41" fmla="*/ 9 h 105"/>
                      <a:gd name="T42" fmla="*/ 5 w 100"/>
                      <a:gd name="T43" fmla="*/ 9 h 105"/>
                      <a:gd name="T44" fmla="*/ 3 w 100"/>
                      <a:gd name="T45" fmla="*/ 9 h 105"/>
                      <a:gd name="T46" fmla="*/ 6 w 100"/>
                      <a:gd name="T47" fmla="*/ 11 h 105"/>
                      <a:gd name="T48" fmla="*/ 6 w 100"/>
                      <a:gd name="T49" fmla="*/ 12 h 105"/>
                      <a:gd name="T50" fmla="*/ 5 w 100"/>
                      <a:gd name="T51" fmla="*/ 10 h 105"/>
                      <a:gd name="T52" fmla="*/ 4 w 100"/>
                      <a:gd name="T53" fmla="*/ 9 h 105"/>
                      <a:gd name="T54" fmla="*/ 2 w 100"/>
                      <a:gd name="T55" fmla="*/ 8 h 105"/>
                      <a:gd name="T56" fmla="*/ 0 w 100"/>
                      <a:gd name="T57" fmla="*/ 6 h 105"/>
                      <a:gd name="T58" fmla="*/ 1 w 100"/>
                      <a:gd name="T59" fmla="*/ 6 h 105"/>
                      <a:gd name="T60" fmla="*/ 3 w 100"/>
                      <a:gd name="T61" fmla="*/ 7 h 105"/>
                      <a:gd name="T62" fmla="*/ 2 w 100"/>
                      <a:gd name="T63" fmla="*/ 6 h 105"/>
                      <a:gd name="T64" fmla="*/ 1 w 100"/>
                      <a:gd name="T65" fmla="*/ 5 h 105"/>
                      <a:gd name="T66" fmla="*/ 0 w 100"/>
                      <a:gd name="T67" fmla="*/ 3 h 105"/>
                      <a:gd name="T68" fmla="*/ 1 w 100"/>
                      <a:gd name="T69" fmla="*/ 4 h 105"/>
                      <a:gd name="T70" fmla="*/ 2 w 100"/>
                      <a:gd name="T71" fmla="*/ 5 h 105"/>
                      <a:gd name="T72" fmla="*/ 1 w 100"/>
                      <a:gd name="T73" fmla="*/ 4 h 105"/>
                      <a:gd name="T74" fmla="*/ 0 w 100"/>
                      <a:gd name="T75" fmla="*/ 2 h 105"/>
                      <a:gd name="T76" fmla="*/ 0 w 100"/>
                      <a:gd name="T77" fmla="*/ 0 h 105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100"/>
                      <a:gd name="T118" fmla="*/ 0 h 105"/>
                      <a:gd name="T119" fmla="*/ 100 w 100"/>
                      <a:gd name="T120" fmla="*/ 105 h 105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100" h="105">
                        <a:moveTo>
                          <a:pt x="1" y="0"/>
                        </a:moveTo>
                        <a:lnTo>
                          <a:pt x="28" y="25"/>
                        </a:lnTo>
                        <a:lnTo>
                          <a:pt x="53" y="35"/>
                        </a:lnTo>
                        <a:lnTo>
                          <a:pt x="78" y="42"/>
                        </a:lnTo>
                        <a:lnTo>
                          <a:pt x="56" y="42"/>
                        </a:lnTo>
                        <a:lnTo>
                          <a:pt x="28" y="37"/>
                        </a:lnTo>
                        <a:lnTo>
                          <a:pt x="47" y="45"/>
                        </a:lnTo>
                        <a:lnTo>
                          <a:pt x="65" y="49"/>
                        </a:lnTo>
                        <a:lnTo>
                          <a:pt x="81" y="51"/>
                        </a:lnTo>
                        <a:lnTo>
                          <a:pt x="88" y="51"/>
                        </a:lnTo>
                        <a:lnTo>
                          <a:pt x="78" y="54"/>
                        </a:lnTo>
                        <a:lnTo>
                          <a:pt x="54" y="53"/>
                        </a:lnTo>
                        <a:lnTo>
                          <a:pt x="37" y="49"/>
                        </a:lnTo>
                        <a:lnTo>
                          <a:pt x="49" y="54"/>
                        </a:lnTo>
                        <a:lnTo>
                          <a:pt x="74" y="69"/>
                        </a:lnTo>
                        <a:lnTo>
                          <a:pt x="90" y="73"/>
                        </a:lnTo>
                        <a:lnTo>
                          <a:pt x="74" y="73"/>
                        </a:lnTo>
                        <a:lnTo>
                          <a:pt x="52" y="68"/>
                        </a:lnTo>
                        <a:lnTo>
                          <a:pt x="65" y="75"/>
                        </a:lnTo>
                        <a:lnTo>
                          <a:pt x="82" y="79"/>
                        </a:lnTo>
                        <a:lnTo>
                          <a:pt x="97" y="83"/>
                        </a:lnTo>
                        <a:lnTo>
                          <a:pt x="72" y="83"/>
                        </a:lnTo>
                        <a:lnTo>
                          <a:pt x="53" y="79"/>
                        </a:lnTo>
                        <a:lnTo>
                          <a:pt x="92" y="95"/>
                        </a:lnTo>
                        <a:lnTo>
                          <a:pt x="100" y="105"/>
                        </a:lnTo>
                        <a:lnTo>
                          <a:pt x="72" y="93"/>
                        </a:lnTo>
                        <a:lnTo>
                          <a:pt x="54" y="83"/>
                        </a:lnTo>
                        <a:lnTo>
                          <a:pt x="29" y="69"/>
                        </a:lnTo>
                        <a:lnTo>
                          <a:pt x="4" y="50"/>
                        </a:lnTo>
                        <a:lnTo>
                          <a:pt x="15" y="54"/>
                        </a:lnTo>
                        <a:lnTo>
                          <a:pt x="44" y="63"/>
                        </a:lnTo>
                        <a:lnTo>
                          <a:pt x="25" y="54"/>
                        </a:lnTo>
                        <a:lnTo>
                          <a:pt x="8" y="42"/>
                        </a:lnTo>
                        <a:lnTo>
                          <a:pt x="0" y="27"/>
                        </a:lnTo>
                        <a:lnTo>
                          <a:pt x="15" y="39"/>
                        </a:lnTo>
                        <a:lnTo>
                          <a:pt x="25" y="45"/>
                        </a:lnTo>
                        <a:lnTo>
                          <a:pt x="15" y="35"/>
                        </a:lnTo>
                        <a:lnTo>
                          <a:pt x="1" y="2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8" name="Freeform 16"/>
                  <p:cNvSpPr>
                    <a:spLocks/>
                  </p:cNvSpPr>
                  <p:nvPr/>
                </p:nvSpPr>
                <p:spPr bwMode="auto">
                  <a:xfrm>
                    <a:off x="796" y="137"/>
                    <a:ext cx="29" cy="52"/>
                  </a:xfrm>
                  <a:custGeom>
                    <a:avLst/>
                    <a:gdLst>
                      <a:gd name="T0" fmla="*/ 1 w 115"/>
                      <a:gd name="T1" fmla="*/ 0 h 157"/>
                      <a:gd name="T2" fmla="*/ 2 w 115"/>
                      <a:gd name="T3" fmla="*/ 2 h 157"/>
                      <a:gd name="T4" fmla="*/ 4 w 115"/>
                      <a:gd name="T5" fmla="*/ 4 h 157"/>
                      <a:gd name="T6" fmla="*/ 6 w 115"/>
                      <a:gd name="T7" fmla="*/ 5 h 157"/>
                      <a:gd name="T8" fmla="*/ 6 w 115"/>
                      <a:gd name="T9" fmla="*/ 5 h 157"/>
                      <a:gd name="T10" fmla="*/ 7 w 115"/>
                      <a:gd name="T11" fmla="*/ 9 h 157"/>
                      <a:gd name="T12" fmla="*/ 5 w 115"/>
                      <a:gd name="T13" fmla="*/ 8 h 157"/>
                      <a:gd name="T14" fmla="*/ 4 w 115"/>
                      <a:gd name="T15" fmla="*/ 7 h 157"/>
                      <a:gd name="T16" fmla="*/ 2 w 115"/>
                      <a:gd name="T17" fmla="*/ 6 h 157"/>
                      <a:gd name="T18" fmla="*/ 4 w 115"/>
                      <a:gd name="T19" fmla="*/ 8 h 157"/>
                      <a:gd name="T20" fmla="*/ 6 w 115"/>
                      <a:gd name="T21" fmla="*/ 9 h 157"/>
                      <a:gd name="T22" fmla="*/ 7 w 115"/>
                      <a:gd name="T23" fmla="*/ 10 h 157"/>
                      <a:gd name="T24" fmla="*/ 6 w 115"/>
                      <a:gd name="T25" fmla="*/ 10 h 157"/>
                      <a:gd name="T26" fmla="*/ 4 w 115"/>
                      <a:gd name="T27" fmla="*/ 9 h 157"/>
                      <a:gd name="T28" fmla="*/ 3 w 115"/>
                      <a:gd name="T29" fmla="*/ 9 h 157"/>
                      <a:gd name="T30" fmla="*/ 4 w 115"/>
                      <a:gd name="T31" fmla="*/ 10 h 157"/>
                      <a:gd name="T32" fmla="*/ 6 w 115"/>
                      <a:gd name="T33" fmla="*/ 11 h 157"/>
                      <a:gd name="T34" fmla="*/ 7 w 115"/>
                      <a:gd name="T35" fmla="*/ 12 h 157"/>
                      <a:gd name="T36" fmla="*/ 5 w 115"/>
                      <a:gd name="T37" fmla="*/ 12 h 157"/>
                      <a:gd name="T38" fmla="*/ 3 w 115"/>
                      <a:gd name="T39" fmla="*/ 12 h 157"/>
                      <a:gd name="T40" fmla="*/ 4 w 115"/>
                      <a:gd name="T41" fmla="*/ 13 h 157"/>
                      <a:gd name="T42" fmla="*/ 6 w 115"/>
                      <a:gd name="T43" fmla="*/ 14 h 157"/>
                      <a:gd name="T44" fmla="*/ 7 w 115"/>
                      <a:gd name="T45" fmla="*/ 14 h 157"/>
                      <a:gd name="T46" fmla="*/ 5 w 115"/>
                      <a:gd name="T47" fmla="*/ 15 h 157"/>
                      <a:gd name="T48" fmla="*/ 4 w 115"/>
                      <a:gd name="T49" fmla="*/ 15 h 157"/>
                      <a:gd name="T50" fmla="*/ 2 w 115"/>
                      <a:gd name="T51" fmla="*/ 14 h 157"/>
                      <a:gd name="T52" fmla="*/ 3 w 115"/>
                      <a:gd name="T53" fmla="*/ 15 h 157"/>
                      <a:gd name="T54" fmla="*/ 5 w 115"/>
                      <a:gd name="T55" fmla="*/ 16 h 157"/>
                      <a:gd name="T56" fmla="*/ 4 w 115"/>
                      <a:gd name="T57" fmla="*/ 17 h 157"/>
                      <a:gd name="T58" fmla="*/ 2 w 115"/>
                      <a:gd name="T59" fmla="*/ 17 h 157"/>
                      <a:gd name="T60" fmla="*/ 1 w 115"/>
                      <a:gd name="T61" fmla="*/ 16 h 157"/>
                      <a:gd name="T62" fmla="*/ 0 w 115"/>
                      <a:gd name="T63" fmla="*/ 13 h 157"/>
                      <a:gd name="T64" fmla="*/ 0 w 115"/>
                      <a:gd name="T65" fmla="*/ 11 h 157"/>
                      <a:gd name="T66" fmla="*/ 0 w 115"/>
                      <a:gd name="T67" fmla="*/ 10 h 157"/>
                      <a:gd name="T68" fmla="*/ 1 w 115"/>
                      <a:gd name="T69" fmla="*/ 12 h 157"/>
                      <a:gd name="T70" fmla="*/ 2 w 115"/>
                      <a:gd name="T71" fmla="*/ 13 h 157"/>
                      <a:gd name="T72" fmla="*/ 3 w 115"/>
                      <a:gd name="T73" fmla="*/ 13 h 157"/>
                      <a:gd name="T74" fmla="*/ 2 w 115"/>
                      <a:gd name="T75" fmla="*/ 12 h 157"/>
                      <a:gd name="T76" fmla="*/ 1 w 115"/>
                      <a:gd name="T77" fmla="*/ 11 h 157"/>
                      <a:gd name="T78" fmla="*/ 1 w 115"/>
                      <a:gd name="T79" fmla="*/ 9 h 157"/>
                      <a:gd name="T80" fmla="*/ 1 w 115"/>
                      <a:gd name="T81" fmla="*/ 8 h 157"/>
                      <a:gd name="T82" fmla="*/ 1 w 115"/>
                      <a:gd name="T83" fmla="*/ 6 h 157"/>
                      <a:gd name="T84" fmla="*/ 1 w 115"/>
                      <a:gd name="T85" fmla="*/ 7 h 157"/>
                      <a:gd name="T86" fmla="*/ 2 w 115"/>
                      <a:gd name="T87" fmla="*/ 8 h 157"/>
                      <a:gd name="T88" fmla="*/ 3 w 115"/>
                      <a:gd name="T89" fmla="*/ 8 h 157"/>
                      <a:gd name="T90" fmla="*/ 2 w 115"/>
                      <a:gd name="T91" fmla="*/ 6 h 157"/>
                      <a:gd name="T92" fmla="*/ 1 w 115"/>
                      <a:gd name="T93" fmla="*/ 5 h 157"/>
                      <a:gd name="T94" fmla="*/ 1 w 115"/>
                      <a:gd name="T95" fmla="*/ 4 h 157"/>
                      <a:gd name="T96" fmla="*/ 0 w 115"/>
                      <a:gd name="T97" fmla="*/ 3 h 157"/>
                      <a:gd name="T98" fmla="*/ 2 w 115"/>
                      <a:gd name="T99" fmla="*/ 4 h 157"/>
                      <a:gd name="T100" fmla="*/ 4 w 115"/>
                      <a:gd name="T101" fmla="*/ 5 h 157"/>
                      <a:gd name="T102" fmla="*/ 2 w 115"/>
                      <a:gd name="T103" fmla="*/ 4 h 157"/>
                      <a:gd name="T104" fmla="*/ 1 w 115"/>
                      <a:gd name="T105" fmla="*/ 2 h 157"/>
                      <a:gd name="T106" fmla="*/ 1 w 115"/>
                      <a:gd name="T107" fmla="*/ 0 h 157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15"/>
                      <a:gd name="T163" fmla="*/ 0 h 157"/>
                      <a:gd name="T164" fmla="*/ 115 w 115"/>
                      <a:gd name="T165" fmla="*/ 157 h 157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15" h="157">
                        <a:moveTo>
                          <a:pt x="7" y="0"/>
                        </a:moveTo>
                        <a:lnTo>
                          <a:pt x="28" y="17"/>
                        </a:lnTo>
                        <a:lnTo>
                          <a:pt x="59" y="34"/>
                        </a:lnTo>
                        <a:lnTo>
                          <a:pt x="89" y="43"/>
                        </a:lnTo>
                        <a:lnTo>
                          <a:pt x="96" y="46"/>
                        </a:lnTo>
                        <a:lnTo>
                          <a:pt x="107" y="78"/>
                        </a:lnTo>
                        <a:lnTo>
                          <a:pt x="85" y="71"/>
                        </a:lnTo>
                        <a:lnTo>
                          <a:pt x="60" y="63"/>
                        </a:lnTo>
                        <a:lnTo>
                          <a:pt x="31" y="50"/>
                        </a:lnTo>
                        <a:lnTo>
                          <a:pt x="59" y="68"/>
                        </a:lnTo>
                        <a:lnTo>
                          <a:pt x="87" y="81"/>
                        </a:lnTo>
                        <a:lnTo>
                          <a:pt x="115" y="92"/>
                        </a:lnTo>
                        <a:lnTo>
                          <a:pt x="87" y="91"/>
                        </a:lnTo>
                        <a:lnTo>
                          <a:pt x="57" y="86"/>
                        </a:lnTo>
                        <a:lnTo>
                          <a:pt x="40" y="82"/>
                        </a:lnTo>
                        <a:lnTo>
                          <a:pt x="64" y="95"/>
                        </a:lnTo>
                        <a:lnTo>
                          <a:pt x="87" y="103"/>
                        </a:lnTo>
                        <a:lnTo>
                          <a:pt x="108" y="106"/>
                        </a:lnTo>
                        <a:lnTo>
                          <a:pt x="81" y="109"/>
                        </a:lnTo>
                        <a:lnTo>
                          <a:pt x="50" y="107"/>
                        </a:lnTo>
                        <a:lnTo>
                          <a:pt x="68" y="114"/>
                        </a:lnTo>
                        <a:lnTo>
                          <a:pt x="90" y="123"/>
                        </a:lnTo>
                        <a:lnTo>
                          <a:pt x="107" y="130"/>
                        </a:lnTo>
                        <a:lnTo>
                          <a:pt x="79" y="133"/>
                        </a:lnTo>
                        <a:lnTo>
                          <a:pt x="58" y="133"/>
                        </a:lnTo>
                        <a:lnTo>
                          <a:pt x="37" y="130"/>
                        </a:lnTo>
                        <a:lnTo>
                          <a:pt x="52" y="139"/>
                        </a:lnTo>
                        <a:lnTo>
                          <a:pt x="74" y="146"/>
                        </a:lnTo>
                        <a:lnTo>
                          <a:pt x="56" y="156"/>
                        </a:lnTo>
                        <a:lnTo>
                          <a:pt x="35" y="157"/>
                        </a:lnTo>
                        <a:lnTo>
                          <a:pt x="18" y="143"/>
                        </a:lnTo>
                        <a:lnTo>
                          <a:pt x="5" y="121"/>
                        </a:lnTo>
                        <a:lnTo>
                          <a:pt x="1" y="104"/>
                        </a:lnTo>
                        <a:lnTo>
                          <a:pt x="0" y="91"/>
                        </a:lnTo>
                        <a:lnTo>
                          <a:pt x="14" y="107"/>
                        </a:lnTo>
                        <a:lnTo>
                          <a:pt x="30" y="119"/>
                        </a:lnTo>
                        <a:lnTo>
                          <a:pt x="53" y="121"/>
                        </a:lnTo>
                        <a:lnTo>
                          <a:pt x="29" y="110"/>
                        </a:lnTo>
                        <a:lnTo>
                          <a:pt x="17" y="97"/>
                        </a:lnTo>
                        <a:lnTo>
                          <a:pt x="10" y="84"/>
                        </a:lnTo>
                        <a:lnTo>
                          <a:pt x="7" y="72"/>
                        </a:lnTo>
                        <a:lnTo>
                          <a:pt x="7" y="54"/>
                        </a:lnTo>
                        <a:lnTo>
                          <a:pt x="18" y="62"/>
                        </a:lnTo>
                        <a:lnTo>
                          <a:pt x="33" y="70"/>
                        </a:lnTo>
                        <a:lnTo>
                          <a:pt x="53" y="76"/>
                        </a:lnTo>
                        <a:lnTo>
                          <a:pt x="24" y="58"/>
                        </a:lnTo>
                        <a:lnTo>
                          <a:pt x="12" y="46"/>
                        </a:lnTo>
                        <a:lnTo>
                          <a:pt x="8" y="32"/>
                        </a:lnTo>
                        <a:lnTo>
                          <a:pt x="5" y="23"/>
                        </a:lnTo>
                        <a:lnTo>
                          <a:pt x="26" y="38"/>
                        </a:lnTo>
                        <a:lnTo>
                          <a:pt x="58" y="47"/>
                        </a:lnTo>
                        <a:lnTo>
                          <a:pt x="29" y="34"/>
                        </a:lnTo>
                        <a:lnTo>
                          <a:pt x="9" y="16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9" name="Freeform 17"/>
                  <p:cNvSpPr>
                    <a:spLocks/>
                  </p:cNvSpPr>
                  <p:nvPr/>
                </p:nvSpPr>
                <p:spPr bwMode="auto">
                  <a:xfrm>
                    <a:off x="866" y="132"/>
                    <a:ext cx="23" cy="57"/>
                  </a:xfrm>
                  <a:custGeom>
                    <a:avLst/>
                    <a:gdLst>
                      <a:gd name="T0" fmla="*/ 6 w 91"/>
                      <a:gd name="T1" fmla="*/ 0 h 172"/>
                      <a:gd name="T2" fmla="*/ 5 w 91"/>
                      <a:gd name="T3" fmla="*/ 1 h 172"/>
                      <a:gd name="T4" fmla="*/ 4 w 91"/>
                      <a:gd name="T5" fmla="*/ 2 h 172"/>
                      <a:gd name="T6" fmla="*/ 3 w 91"/>
                      <a:gd name="T7" fmla="*/ 2 h 172"/>
                      <a:gd name="T8" fmla="*/ 2 w 91"/>
                      <a:gd name="T9" fmla="*/ 2 h 172"/>
                      <a:gd name="T10" fmla="*/ 3 w 91"/>
                      <a:gd name="T11" fmla="*/ 3 h 172"/>
                      <a:gd name="T12" fmla="*/ 4 w 91"/>
                      <a:gd name="T13" fmla="*/ 3 h 172"/>
                      <a:gd name="T14" fmla="*/ 4 w 91"/>
                      <a:gd name="T15" fmla="*/ 4 h 172"/>
                      <a:gd name="T16" fmla="*/ 3 w 91"/>
                      <a:gd name="T17" fmla="*/ 4 h 172"/>
                      <a:gd name="T18" fmla="*/ 2 w 91"/>
                      <a:gd name="T19" fmla="*/ 4 h 172"/>
                      <a:gd name="T20" fmla="*/ 3 w 91"/>
                      <a:gd name="T21" fmla="*/ 5 h 172"/>
                      <a:gd name="T22" fmla="*/ 4 w 91"/>
                      <a:gd name="T23" fmla="*/ 5 h 172"/>
                      <a:gd name="T24" fmla="*/ 3 w 91"/>
                      <a:gd name="T25" fmla="*/ 6 h 172"/>
                      <a:gd name="T26" fmla="*/ 2 w 91"/>
                      <a:gd name="T27" fmla="*/ 7 h 172"/>
                      <a:gd name="T28" fmla="*/ 3 w 91"/>
                      <a:gd name="T29" fmla="*/ 7 h 172"/>
                      <a:gd name="T30" fmla="*/ 4 w 91"/>
                      <a:gd name="T31" fmla="*/ 7 h 172"/>
                      <a:gd name="T32" fmla="*/ 3 w 91"/>
                      <a:gd name="T33" fmla="*/ 8 h 172"/>
                      <a:gd name="T34" fmla="*/ 2 w 91"/>
                      <a:gd name="T35" fmla="*/ 9 h 172"/>
                      <a:gd name="T36" fmla="*/ 2 w 91"/>
                      <a:gd name="T37" fmla="*/ 9 h 172"/>
                      <a:gd name="T38" fmla="*/ 3 w 91"/>
                      <a:gd name="T39" fmla="*/ 9 h 172"/>
                      <a:gd name="T40" fmla="*/ 2 w 91"/>
                      <a:gd name="T41" fmla="*/ 10 h 172"/>
                      <a:gd name="T42" fmla="*/ 1 w 91"/>
                      <a:gd name="T43" fmla="*/ 11 h 172"/>
                      <a:gd name="T44" fmla="*/ 1 w 91"/>
                      <a:gd name="T45" fmla="*/ 11 h 172"/>
                      <a:gd name="T46" fmla="*/ 2 w 91"/>
                      <a:gd name="T47" fmla="*/ 11 h 172"/>
                      <a:gd name="T48" fmla="*/ 3 w 91"/>
                      <a:gd name="T49" fmla="*/ 11 h 172"/>
                      <a:gd name="T50" fmla="*/ 2 w 91"/>
                      <a:gd name="T51" fmla="*/ 12 h 172"/>
                      <a:gd name="T52" fmla="*/ 1 w 91"/>
                      <a:gd name="T53" fmla="*/ 12 h 172"/>
                      <a:gd name="T54" fmla="*/ 0 w 91"/>
                      <a:gd name="T55" fmla="*/ 12 h 172"/>
                      <a:gd name="T56" fmla="*/ 1 w 91"/>
                      <a:gd name="T57" fmla="*/ 13 h 172"/>
                      <a:gd name="T58" fmla="*/ 3 w 91"/>
                      <a:gd name="T59" fmla="*/ 14 h 172"/>
                      <a:gd name="T60" fmla="*/ 1 w 91"/>
                      <a:gd name="T61" fmla="*/ 14 h 172"/>
                      <a:gd name="T62" fmla="*/ 0 w 91"/>
                      <a:gd name="T63" fmla="*/ 14 h 172"/>
                      <a:gd name="T64" fmla="*/ 1 w 91"/>
                      <a:gd name="T65" fmla="*/ 15 h 172"/>
                      <a:gd name="T66" fmla="*/ 3 w 91"/>
                      <a:gd name="T67" fmla="*/ 16 h 172"/>
                      <a:gd name="T68" fmla="*/ 4 w 91"/>
                      <a:gd name="T69" fmla="*/ 16 h 172"/>
                      <a:gd name="T70" fmla="*/ 3 w 91"/>
                      <a:gd name="T71" fmla="*/ 17 h 172"/>
                      <a:gd name="T72" fmla="*/ 4 w 91"/>
                      <a:gd name="T73" fmla="*/ 19 h 172"/>
                      <a:gd name="T74" fmla="*/ 4 w 91"/>
                      <a:gd name="T75" fmla="*/ 17 h 172"/>
                      <a:gd name="T76" fmla="*/ 5 w 91"/>
                      <a:gd name="T77" fmla="*/ 15 h 172"/>
                      <a:gd name="T78" fmla="*/ 5 w 91"/>
                      <a:gd name="T79" fmla="*/ 13 h 172"/>
                      <a:gd name="T80" fmla="*/ 4 w 91"/>
                      <a:gd name="T81" fmla="*/ 14 h 172"/>
                      <a:gd name="T82" fmla="*/ 3 w 91"/>
                      <a:gd name="T83" fmla="*/ 15 h 172"/>
                      <a:gd name="T84" fmla="*/ 4 w 91"/>
                      <a:gd name="T85" fmla="*/ 14 h 172"/>
                      <a:gd name="T86" fmla="*/ 5 w 91"/>
                      <a:gd name="T87" fmla="*/ 11 h 172"/>
                      <a:gd name="T88" fmla="*/ 5 w 91"/>
                      <a:gd name="T89" fmla="*/ 10 h 172"/>
                      <a:gd name="T90" fmla="*/ 4 w 91"/>
                      <a:gd name="T91" fmla="*/ 11 h 172"/>
                      <a:gd name="T92" fmla="*/ 4 w 91"/>
                      <a:gd name="T93" fmla="*/ 12 h 172"/>
                      <a:gd name="T94" fmla="*/ 4 w 91"/>
                      <a:gd name="T95" fmla="*/ 10 h 172"/>
                      <a:gd name="T96" fmla="*/ 5 w 91"/>
                      <a:gd name="T97" fmla="*/ 8 h 172"/>
                      <a:gd name="T98" fmla="*/ 5 w 91"/>
                      <a:gd name="T99" fmla="*/ 6 h 172"/>
                      <a:gd name="T100" fmla="*/ 6 w 91"/>
                      <a:gd name="T101" fmla="*/ 3 h 172"/>
                      <a:gd name="T102" fmla="*/ 5 w 91"/>
                      <a:gd name="T103" fmla="*/ 5 h 172"/>
                      <a:gd name="T104" fmla="*/ 5 w 91"/>
                      <a:gd name="T105" fmla="*/ 3 h 172"/>
                      <a:gd name="T106" fmla="*/ 6 w 91"/>
                      <a:gd name="T107" fmla="*/ 1 h 172"/>
                      <a:gd name="T108" fmla="*/ 6 w 91"/>
                      <a:gd name="T109" fmla="*/ 0 h 172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91"/>
                      <a:gd name="T166" fmla="*/ 0 h 172"/>
                      <a:gd name="T167" fmla="*/ 91 w 91"/>
                      <a:gd name="T168" fmla="*/ 172 h 172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91" h="172">
                        <a:moveTo>
                          <a:pt x="90" y="0"/>
                        </a:moveTo>
                        <a:lnTo>
                          <a:pt x="78" y="10"/>
                        </a:lnTo>
                        <a:lnTo>
                          <a:pt x="63" y="19"/>
                        </a:lnTo>
                        <a:lnTo>
                          <a:pt x="50" y="22"/>
                        </a:lnTo>
                        <a:lnTo>
                          <a:pt x="36" y="22"/>
                        </a:lnTo>
                        <a:lnTo>
                          <a:pt x="45" y="26"/>
                        </a:lnTo>
                        <a:lnTo>
                          <a:pt x="66" y="28"/>
                        </a:lnTo>
                        <a:lnTo>
                          <a:pt x="57" y="34"/>
                        </a:lnTo>
                        <a:lnTo>
                          <a:pt x="38" y="38"/>
                        </a:lnTo>
                        <a:lnTo>
                          <a:pt x="33" y="38"/>
                        </a:lnTo>
                        <a:lnTo>
                          <a:pt x="48" y="43"/>
                        </a:lnTo>
                        <a:lnTo>
                          <a:pt x="66" y="43"/>
                        </a:lnTo>
                        <a:lnTo>
                          <a:pt x="47" y="57"/>
                        </a:lnTo>
                        <a:lnTo>
                          <a:pt x="31" y="61"/>
                        </a:lnTo>
                        <a:lnTo>
                          <a:pt x="52" y="64"/>
                        </a:lnTo>
                        <a:lnTo>
                          <a:pt x="64" y="60"/>
                        </a:lnTo>
                        <a:lnTo>
                          <a:pt x="45" y="75"/>
                        </a:lnTo>
                        <a:lnTo>
                          <a:pt x="25" y="85"/>
                        </a:lnTo>
                        <a:lnTo>
                          <a:pt x="33" y="86"/>
                        </a:lnTo>
                        <a:lnTo>
                          <a:pt x="52" y="82"/>
                        </a:lnTo>
                        <a:lnTo>
                          <a:pt x="33" y="95"/>
                        </a:lnTo>
                        <a:lnTo>
                          <a:pt x="18" y="100"/>
                        </a:lnTo>
                        <a:lnTo>
                          <a:pt x="7" y="104"/>
                        </a:lnTo>
                        <a:lnTo>
                          <a:pt x="27" y="104"/>
                        </a:lnTo>
                        <a:lnTo>
                          <a:pt x="45" y="101"/>
                        </a:lnTo>
                        <a:lnTo>
                          <a:pt x="28" y="109"/>
                        </a:lnTo>
                        <a:lnTo>
                          <a:pt x="10" y="112"/>
                        </a:lnTo>
                        <a:lnTo>
                          <a:pt x="0" y="112"/>
                        </a:lnTo>
                        <a:lnTo>
                          <a:pt x="13" y="120"/>
                        </a:lnTo>
                        <a:lnTo>
                          <a:pt x="38" y="124"/>
                        </a:lnTo>
                        <a:lnTo>
                          <a:pt x="15" y="130"/>
                        </a:lnTo>
                        <a:lnTo>
                          <a:pt x="1" y="131"/>
                        </a:lnTo>
                        <a:lnTo>
                          <a:pt x="17" y="139"/>
                        </a:lnTo>
                        <a:lnTo>
                          <a:pt x="48" y="141"/>
                        </a:lnTo>
                        <a:lnTo>
                          <a:pt x="59" y="141"/>
                        </a:lnTo>
                        <a:lnTo>
                          <a:pt x="45" y="151"/>
                        </a:lnTo>
                        <a:lnTo>
                          <a:pt x="54" y="172"/>
                        </a:lnTo>
                        <a:lnTo>
                          <a:pt x="63" y="152"/>
                        </a:lnTo>
                        <a:lnTo>
                          <a:pt x="73" y="135"/>
                        </a:lnTo>
                        <a:lnTo>
                          <a:pt x="78" y="114"/>
                        </a:lnTo>
                        <a:lnTo>
                          <a:pt x="69" y="127"/>
                        </a:lnTo>
                        <a:lnTo>
                          <a:pt x="47" y="134"/>
                        </a:lnTo>
                        <a:lnTo>
                          <a:pt x="67" y="123"/>
                        </a:lnTo>
                        <a:lnTo>
                          <a:pt x="76" y="103"/>
                        </a:lnTo>
                        <a:lnTo>
                          <a:pt x="80" y="87"/>
                        </a:lnTo>
                        <a:lnTo>
                          <a:pt x="67" y="103"/>
                        </a:lnTo>
                        <a:lnTo>
                          <a:pt x="56" y="106"/>
                        </a:lnTo>
                        <a:lnTo>
                          <a:pt x="69" y="93"/>
                        </a:lnTo>
                        <a:lnTo>
                          <a:pt x="80" y="75"/>
                        </a:lnTo>
                        <a:lnTo>
                          <a:pt x="83" y="57"/>
                        </a:lnTo>
                        <a:lnTo>
                          <a:pt x="89" y="31"/>
                        </a:lnTo>
                        <a:lnTo>
                          <a:pt x="76" y="46"/>
                        </a:lnTo>
                        <a:lnTo>
                          <a:pt x="85" y="31"/>
                        </a:lnTo>
                        <a:lnTo>
                          <a:pt x="91" y="13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0" name="Group 18"/>
                <p:cNvGrpSpPr>
                  <a:grpSpLocks/>
                </p:cNvGrpSpPr>
                <p:nvPr/>
              </p:nvGrpSpPr>
              <p:grpSpPr bwMode="auto">
                <a:xfrm>
                  <a:off x="816" y="86"/>
                  <a:ext cx="60" cy="140"/>
                  <a:chOff x="816" y="86"/>
                  <a:chExt cx="60" cy="140"/>
                </a:xfrm>
              </p:grpSpPr>
              <p:sp>
                <p:nvSpPr>
                  <p:cNvPr id="11322" name="Freeform 19"/>
                  <p:cNvSpPr>
                    <a:spLocks/>
                  </p:cNvSpPr>
                  <p:nvPr/>
                </p:nvSpPr>
                <p:spPr bwMode="auto">
                  <a:xfrm>
                    <a:off x="822" y="156"/>
                    <a:ext cx="43" cy="70"/>
                  </a:xfrm>
                  <a:custGeom>
                    <a:avLst/>
                    <a:gdLst>
                      <a:gd name="T0" fmla="*/ 11 w 175"/>
                      <a:gd name="T1" fmla="*/ 4 h 210"/>
                      <a:gd name="T2" fmla="*/ 10 w 175"/>
                      <a:gd name="T3" fmla="*/ 7 h 210"/>
                      <a:gd name="T4" fmla="*/ 10 w 175"/>
                      <a:gd name="T5" fmla="*/ 9 h 210"/>
                      <a:gd name="T6" fmla="*/ 11 w 175"/>
                      <a:gd name="T7" fmla="*/ 13 h 210"/>
                      <a:gd name="T8" fmla="*/ 11 w 175"/>
                      <a:gd name="T9" fmla="*/ 15 h 210"/>
                      <a:gd name="T10" fmla="*/ 10 w 175"/>
                      <a:gd name="T11" fmla="*/ 17 h 210"/>
                      <a:gd name="T12" fmla="*/ 8 w 175"/>
                      <a:gd name="T13" fmla="*/ 20 h 210"/>
                      <a:gd name="T14" fmla="*/ 6 w 175"/>
                      <a:gd name="T15" fmla="*/ 23 h 210"/>
                      <a:gd name="T16" fmla="*/ 4 w 175"/>
                      <a:gd name="T17" fmla="*/ 23 h 210"/>
                      <a:gd name="T18" fmla="*/ 3 w 175"/>
                      <a:gd name="T19" fmla="*/ 23 h 210"/>
                      <a:gd name="T20" fmla="*/ 2 w 175"/>
                      <a:gd name="T21" fmla="*/ 21 h 210"/>
                      <a:gd name="T22" fmla="*/ 1 w 175"/>
                      <a:gd name="T23" fmla="*/ 17 h 210"/>
                      <a:gd name="T24" fmla="*/ 0 w 175"/>
                      <a:gd name="T25" fmla="*/ 15 h 210"/>
                      <a:gd name="T26" fmla="*/ 0 w 175"/>
                      <a:gd name="T27" fmla="*/ 14 h 210"/>
                      <a:gd name="T28" fmla="*/ 0 w 175"/>
                      <a:gd name="T29" fmla="*/ 12 h 210"/>
                      <a:gd name="T30" fmla="*/ 1 w 175"/>
                      <a:gd name="T31" fmla="*/ 9 h 210"/>
                      <a:gd name="T32" fmla="*/ 1 w 175"/>
                      <a:gd name="T33" fmla="*/ 7 h 210"/>
                      <a:gd name="T34" fmla="*/ 1 w 175"/>
                      <a:gd name="T35" fmla="*/ 4 h 210"/>
                      <a:gd name="T36" fmla="*/ 1 w 175"/>
                      <a:gd name="T37" fmla="*/ 0 h 210"/>
                      <a:gd name="T38" fmla="*/ 11 w 175"/>
                      <a:gd name="T39" fmla="*/ 4 h 21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75"/>
                      <a:gd name="T61" fmla="*/ 0 h 210"/>
                      <a:gd name="T62" fmla="*/ 175 w 175"/>
                      <a:gd name="T63" fmla="*/ 210 h 21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75" h="210">
                        <a:moveTo>
                          <a:pt x="173" y="37"/>
                        </a:moveTo>
                        <a:lnTo>
                          <a:pt x="169" y="61"/>
                        </a:lnTo>
                        <a:lnTo>
                          <a:pt x="170" y="84"/>
                        </a:lnTo>
                        <a:lnTo>
                          <a:pt x="174" y="120"/>
                        </a:lnTo>
                        <a:lnTo>
                          <a:pt x="175" y="134"/>
                        </a:lnTo>
                        <a:lnTo>
                          <a:pt x="167" y="153"/>
                        </a:lnTo>
                        <a:lnTo>
                          <a:pt x="136" y="182"/>
                        </a:lnTo>
                        <a:lnTo>
                          <a:pt x="105" y="207"/>
                        </a:lnTo>
                        <a:lnTo>
                          <a:pt x="73" y="210"/>
                        </a:lnTo>
                        <a:lnTo>
                          <a:pt x="56" y="204"/>
                        </a:lnTo>
                        <a:lnTo>
                          <a:pt x="37" y="187"/>
                        </a:lnTo>
                        <a:lnTo>
                          <a:pt x="14" y="157"/>
                        </a:lnTo>
                        <a:lnTo>
                          <a:pt x="1" y="138"/>
                        </a:lnTo>
                        <a:lnTo>
                          <a:pt x="0" y="129"/>
                        </a:lnTo>
                        <a:lnTo>
                          <a:pt x="5" y="111"/>
                        </a:lnTo>
                        <a:lnTo>
                          <a:pt x="14" y="83"/>
                        </a:lnTo>
                        <a:lnTo>
                          <a:pt x="17" y="61"/>
                        </a:lnTo>
                        <a:lnTo>
                          <a:pt x="17" y="38"/>
                        </a:lnTo>
                        <a:lnTo>
                          <a:pt x="16" y="0"/>
                        </a:lnTo>
                        <a:lnTo>
                          <a:pt x="173" y="3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402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3" name="Freeform 20"/>
                  <p:cNvSpPr>
                    <a:spLocks/>
                  </p:cNvSpPr>
                  <p:nvPr/>
                </p:nvSpPr>
                <p:spPr bwMode="auto">
                  <a:xfrm>
                    <a:off x="816" y="86"/>
                    <a:ext cx="60" cy="94"/>
                  </a:xfrm>
                  <a:custGeom>
                    <a:avLst/>
                    <a:gdLst>
                      <a:gd name="T0" fmla="*/ 14 w 242"/>
                      <a:gd name="T1" fmla="*/ 4 h 283"/>
                      <a:gd name="T2" fmla="*/ 14 w 242"/>
                      <a:gd name="T3" fmla="*/ 6 h 283"/>
                      <a:gd name="T4" fmla="*/ 15 w 242"/>
                      <a:gd name="T5" fmla="*/ 8 h 283"/>
                      <a:gd name="T6" fmla="*/ 15 w 242"/>
                      <a:gd name="T7" fmla="*/ 12 h 283"/>
                      <a:gd name="T8" fmla="*/ 15 w 242"/>
                      <a:gd name="T9" fmla="*/ 15 h 283"/>
                      <a:gd name="T10" fmla="*/ 15 w 242"/>
                      <a:gd name="T11" fmla="*/ 17 h 283"/>
                      <a:gd name="T12" fmla="*/ 14 w 242"/>
                      <a:gd name="T13" fmla="*/ 19 h 283"/>
                      <a:gd name="T14" fmla="*/ 14 w 242"/>
                      <a:gd name="T15" fmla="*/ 20 h 283"/>
                      <a:gd name="T16" fmla="*/ 14 w 242"/>
                      <a:gd name="T17" fmla="*/ 22 h 283"/>
                      <a:gd name="T18" fmla="*/ 14 w 242"/>
                      <a:gd name="T19" fmla="*/ 23 h 283"/>
                      <a:gd name="T20" fmla="*/ 14 w 242"/>
                      <a:gd name="T21" fmla="*/ 25 h 283"/>
                      <a:gd name="T22" fmla="*/ 13 w 242"/>
                      <a:gd name="T23" fmla="*/ 26 h 283"/>
                      <a:gd name="T24" fmla="*/ 12 w 242"/>
                      <a:gd name="T25" fmla="*/ 27 h 283"/>
                      <a:gd name="T26" fmla="*/ 12 w 242"/>
                      <a:gd name="T27" fmla="*/ 28 h 283"/>
                      <a:gd name="T28" fmla="*/ 11 w 242"/>
                      <a:gd name="T29" fmla="*/ 29 h 283"/>
                      <a:gd name="T30" fmla="*/ 10 w 242"/>
                      <a:gd name="T31" fmla="*/ 30 h 283"/>
                      <a:gd name="T32" fmla="*/ 9 w 242"/>
                      <a:gd name="T33" fmla="*/ 31 h 283"/>
                      <a:gd name="T34" fmla="*/ 8 w 242"/>
                      <a:gd name="T35" fmla="*/ 31 h 283"/>
                      <a:gd name="T36" fmla="*/ 7 w 242"/>
                      <a:gd name="T37" fmla="*/ 31 h 283"/>
                      <a:gd name="T38" fmla="*/ 6 w 242"/>
                      <a:gd name="T39" fmla="*/ 30 h 283"/>
                      <a:gd name="T40" fmla="*/ 5 w 242"/>
                      <a:gd name="T41" fmla="*/ 29 h 283"/>
                      <a:gd name="T42" fmla="*/ 4 w 242"/>
                      <a:gd name="T43" fmla="*/ 28 h 283"/>
                      <a:gd name="T44" fmla="*/ 4 w 242"/>
                      <a:gd name="T45" fmla="*/ 27 h 283"/>
                      <a:gd name="T46" fmla="*/ 3 w 242"/>
                      <a:gd name="T47" fmla="*/ 26 h 283"/>
                      <a:gd name="T48" fmla="*/ 2 w 242"/>
                      <a:gd name="T49" fmla="*/ 25 h 283"/>
                      <a:gd name="T50" fmla="*/ 2 w 242"/>
                      <a:gd name="T51" fmla="*/ 24 h 283"/>
                      <a:gd name="T52" fmla="*/ 1 w 242"/>
                      <a:gd name="T53" fmla="*/ 22 h 283"/>
                      <a:gd name="T54" fmla="*/ 1 w 242"/>
                      <a:gd name="T55" fmla="*/ 20 h 283"/>
                      <a:gd name="T56" fmla="*/ 1 w 242"/>
                      <a:gd name="T57" fmla="*/ 17 h 283"/>
                      <a:gd name="T58" fmla="*/ 0 w 242"/>
                      <a:gd name="T59" fmla="*/ 14 h 283"/>
                      <a:gd name="T60" fmla="*/ 0 w 242"/>
                      <a:gd name="T61" fmla="*/ 11 h 283"/>
                      <a:gd name="T62" fmla="*/ 0 w 242"/>
                      <a:gd name="T63" fmla="*/ 8 h 283"/>
                      <a:gd name="T64" fmla="*/ 0 w 242"/>
                      <a:gd name="T65" fmla="*/ 6 h 283"/>
                      <a:gd name="T66" fmla="*/ 1 w 242"/>
                      <a:gd name="T67" fmla="*/ 7 h 283"/>
                      <a:gd name="T68" fmla="*/ 0 w 242"/>
                      <a:gd name="T69" fmla="*/ 4 h 283"/>
                      <a:gd name="T70" fmla="*/ 2 w 242"/>
                      <a:gd name="T71" fmla="*/ 4 h 283"/>
                      <a:gd name="T72" fmla="*/ 1 w 242"/>
                      <a:gd name="T73" fmla="*/ 1 h 283"/>
                      <a:gd name="T74" fmla="*/ 1 w 242"/>
                      <a:gd name="T75" fmla="*/ 0 h 283"/>
                      <a:gd name="T76" fmla="*/ 3 w 242"/>
                      <a:gd name="T77" fmla="*/ 4 h 283"/>
                      <a:gd name="T78" fmla="*/ 6 w 242"/>
                      <a:gd name="T79" fmla="*/ 5 h 283"/>
                      <a:gd name="T80" fmla="*/ 5 w 242"/>
                      <a:gd name="T81" fmla="*/ 3 h 283"/>
                      <a:gd name="T82" fmla="*/ 3 w 242"/>
                      <a:gd name="T83" fmla="*/ 0 h 283"/>
                      <a:gd name="T84" fmla="*/ 6 w 242"/>
                      <a:gd name="T85" fmla="*/ 3 h 283"/>
                      <a:gd name="T86" fmla="*/ 8 w 242"/>
                      <a:gd name="T87" fmla="*/ 4 h 283"/>
                      <a:gd name="T88" fmla="*/ 12 w 242"/>
                      <a:gd name="T89" fmla="*/ 6 h 283"/>
                      <a:gd name="T90" fmla="*/ 9 w 242"/>
                      <a:gd name="T91" fmla="*/ 4 h 283"/>
                      <a:gd name="T92" fmla="*/ 8 w 242"/>
                      <a:gd name="T93" fmla="*/ 2 h 283"/>
                      <a:gd name="T94" fmla="*/ 11 w 242"/>
                      <a:gd name="T95" fmla="*/ 4 h 283"/>
                      <a:gd name="T96" fmla="*/ 13 w 242"/>
                      <a:gd name="T97" fmla="*/ 5 h 283"/>
                      <a:gd name="T98" fmla="*/ 10 w 242"/>
                      <a:gd name="T99" fmla="*/ 1 h 283"/>
                      <a:gd name="T100" fmla="*/ 13 w 242"/>
                      <a:gd name="T101" fmla="*/ 2 h 283"/>
                      <a:gd name="T102" fmla="*/ 14 w 242"/>
                      <a:gd name="T103" fmla="*/ 4 h 283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242"/>
                      <a:gd name="T157" fmla="*/ 0 h 283"/>
                      <a:gd name="T158" fmla="*/ 242 w 242"/>
                      <a:gd name="T159" fmla="*/ 283 h 283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242" h="283">
                        <a:moveTo>
                          <a:pt x="234" y="34"/>
                        </a:moveTo>
                        <a:lnTo>
                          <a:pt x="231" y="50"/>
                        </a:lnTo>
                        <a:lnTo>
                          <a:pt x="236" y="75"/>
                        </a:lnTo>
                        <a:lnTo>
                          <a:pt x="241" y="110"/>
                        </a:lnTo>
                        <a:lnTo>
                          <a:pt x="242" y="134"/>
                        </a:lnTo>
                        <a:lnTo>
                          <a:pt x="240" y="153"/>
                        </a:lnTo>
                        <a:lnTo>
                          <a:pt x="235" y="169"/>
                        </a:lnTo>
                        <a:lnTo>
                          <a:pt x="233" y="184"/>
                        </a:lnTo>
                        <a:lnTo>
                          <a:pt x="230" y="197"/>
                        </a:lnTo>
                        <a:lnTo>
                          <a:pt x="227" y="210"/>
                        </a:lnTo>
                        <a:lnTo>
                          <a:pt x="223" y="222"/>
                        </a:lnTo>
                        <a:lnTo>
                          <a:pt x="214" y="235"/>
                        </a:lnTo>
                        <a:lnTo>
                          <a:pt x="203" y="244"/>
                        </a:lnTo>
                        <a:lnTo>
                          <a:pt x="189" y="257"/>
                        </a:lnTo>
                        <a:lnTo>
                          <a:pt x="178" y="265"/>
                        </a:lnTo>
                        <a:lnTo>
                          <a:pt x="164" y="275"/>
                        </a:lnTo>
                        <a:lnTo>
                          <a:pt x="150" y="282"/>
                        </a:lnTo>
                        <a:lnTo>
                          <a:pt x="132" y="283"/>
                        </a:lnTo>
                        <a:lnTo>
                          <a:pt x="116" y="280"/>
                        </a:lnTo>
                        <a:lnTo>
                          <a:pt x="98" y="273"/>
                        </a:lnTo>
                        <a:lnTo>
                          <a:pt x="84" y="264"/>
                        </a:lnTo>
                        <a:lnTo>
                          <a:pt x="73" y="256"/>
                        </a:lnTo>
                        <a:lnTo>
                          <a:pt x="60" y="246"/>
                        </a:lnTo>
                        <a:lnTo>
                          <a:pt x="47" y="238"/>
                        </a:lnTo>
                        <a:lnTo>
                          <a:pt x="37" y="227"/>
                        </a:lnTo>
                        <a:lnTo>
                          <a:pt x="32" y="217"/>
                        </a:lnTo>
                        <a:lnTo>
                          <a:pt x="26" y="198"/>
                        </a:lnTo>
                        <a:lnTo>
                          <a:pt x="20" y="178"/>
                        </a:lnTo>
                        <a:lnTo>
                          <a:pt x="14" y="157"/>
                        </a:lnTo>
                        <a:lnTo>
                          <a:pt x="7" y="122"/>
                        </a:lnTo>
                        <a:lnTo>
                          <a:pt x="6" y="96"/>
                        </a:lnTo>
                        <a:lnTo>
                          <a:pt x="4" y="73"/>
                        </a:lnTo>
                        <a:lnTo>
                          <a:pt x="0" y="54"/>
                        </a:lnTo>
                        <a:lnTo>
                          <a:pt x="21" y="64"/>
                        </a:lnTo>
                        <a:lnTo>
                          <a:pt x="0" y="36"/>
                        </a:lnTo>
                        <a:lnTo>
                          <a:pt x="37" y="39"/>
                        </a:lnTo>
                        <a:lnTo>
                          <a:pt x="14" y="13"/>
                        </a:lnTo>
                        <a:lnTo>
                          <a:pt x="21" y="4"/>
                        </a:lnTo>
                        <a:lnTo>
                          <a:pt x="47" y="33"/>
                        </a:lnTo>
                        <a:lnTo>
                          <a:pt x="100" y="43"/>
                        </a:lnTo>
                        <a:lnTo>
                          <a:pt x="77" y="27"/>
                        </a:lnTo>
                        <a:lnTo>
                          <a:pt x="51" y="0"/>
                        </a:lnTo>
                        <a:lnTo>
                          <a:pt x="93" y="25"/>
                        </a:lnTo>
                        <a:lnTo>
                          <a:pt x="124" y="39"/>
                        </a:lnTo>
                        <a:lnTo>
                          <a:pt x="191" y="51"/>
                        </a:lnTo>
                        <a:lnTo>
                          <a:pt x="152" y="37"/>
                        </a:lnTo>
                        <a:lnTo>
                          <a:pt x="124" y="21"/>
                        </a:lnTo>
                        <a:lnTo>
                          <a:pt x="186" y="36"/>
                        </a:lnTo>
                        <a:lnTo>
                          <a:pt x="212" y="42"/>
                        </a:lnTo>
                        <a:lnTo>
                          <a:pt x="161" y="10"/>
                        </a:lnTo>
                        <a:lnTo>
                          <a:pt x="207" y="22"/>
                        </a:lnTo>
                        <a:lnTo>
                          <a:pt x="234" y="3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402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4" name="Freeform 21"/>
                  <p:cNvSpPr>
                    <a:spLocks/>
                  </p:cNvSpPr>
                  <p:nvPr/>
                </p:nvSpPr>
                <p:spPr bwMode="auto">
                  <a:xfrm>
                    <a:off x="854" y="119"/>
                    <a:ext cx="11" cy="4"/>
                  </a:xfrm>
                  <a:custGeom>
                    <a:avLst/>
                    <a:gdLst>
                      <a:gd name="T0" fmla="*/ 3 w 46"/>
                      <a:gd name="T1" fmla="*/ 0 h 13"/>
                      <a:gd name="T2" fmla="*/ 2 w 46"/>
                      <a:gd name="T3" fmla="*/ 1 h 13"/>
                      <a:gd name="T4" fmla="*/ 2 w 46"/>
                      <a:gd name="T5" fmla="*/ 1 h 13"/>
                      <a:gd name="T6" fmla="*/ 1 w 46"/>
                      <a:gd name="T7" fmla="*/ 1 h 13"/>
                      <a:gd name="T8" fmla="*/ 1 w 46"/>
                      <a:gd name="T9" fmla="*/ 1 h 13"/>
                      <a:gd name="T10" fmla="*/ 0 w 46"/>
                      <a:gd name="T11" fmla="*/ 1 h 13"/>
                      <a:gd name="T12" fmla="*/ 1 w 46"/>
                      <a:gd name="T13" fmla="*/ 0 h 13"/>
                      <a:gd name="T14" fmla="*/ 1 w 46"/>
                      <a:gd name="T15" fmla="*/ 0 h 13"/>
                      <a:gd name="T16" fmla="*/ 2 w 46"/>
                      <a:gd name="T17" fmla="*/ 0 h 13"/>
                      <a:gd name="T18" fmla="*/ 3 w 46"/>
                      <a:gd name="T19" fmla="*/ 0 h 1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6"/>
                      <a:gd name="T31" fmla="*/ 0 h 13"/>
                      <a:gd name="T32" fmla="*/ 46 w 46"/>
                      <a:gd name="T33" fmla="*/ 13 h 1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6" h="13">
                        <a:moveTo>
                          <a:pt x="46" y="4"/>
                        </a:moveTo>
                        <a:lnTo>
                          <a:pt x="39" y="10"/>
                        </a:lnTo>
                        <a:lnTo>
                          <a:pt x="32" y="13"/>
                        </a:lnTo>
                        <a:lnTo>
                          <a:pt x="21" y="13"/>
                        </a:lnTo>
                        <a:lnTo>
                          <a:pt x="12" y="10"/>
                        </a:lnTo>
                        <a:lnTo>
                          <a:pt x="0" y="10"/>
                        </a:lnTo>
                        <a:lnTo>
                          <a:pt x="11" y="4"/>
                        </a:lnTo>
                        <a:lnTo>
                          <a:pt x="20" y="0"/>
                        </a:lnTo>
                        <a:lnTo>
                          <a:pt x="34" y="0"/>
                        </a:lnTo>
                        <a:lnTo>
                          <a:pt x="46" y="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5" name="Freeform 22"/>
                  <p:cNvSpPr>
                    <a:spLocks/>
                  </p:cNvSpPr>
                  <p:nvPr/>
                </p:nvSpPr>
                <p:spPr bwMode="auto">
                  <a:xfrm>
                    <a:off x="829" y="121"/>
                    <a:ext cx="11" cy="5"/>
                  </a:xfrm>
                  <a:custGeom>
                    <a:avLst/>
                    <a:gdLst>
                      <a:gd name="T0" fmla="*/ 3 w 44"/>
                      <a:gd name="T1" fmla="*/ 0 h 15"/>
                      <a:gd name="T2" fmla="*/ 3 w 44"/>
                      <a:gd name="T3" fmla="*/ 1 h 15"/>
                      <a:gd name="T4" fmla="*/ 2 w 44"/>
                      <a:gd name="T5" fmla="*/ 1 h 15"/>
                      <a:gd name="T6" fmla="*/ 2 w 44"/>
                      <a:gd name="T7" fmla="*/ 2 h 15"/>
                      <a:gd name="T8" fmla="*/ 1 w 44"/>
                      <a:gd name="T9" fmla="*/ 2 h 15"/>
                      <a:gd name="T10" fmla="*/ 1 w 44"/>
                      <a:gd name="T11" fmla="*/ 1 h 15"/>
                      <a:gd name="T12" fmla="*/ 0 w 44"/>
                      <a:gd name="T13" fmla="*/ 1 h 15"/>
                      <a:gd name="T14" fmla="*/ 1 w 44"/>
                      <a:gd name="T15" fmla="*/ 0 h 15"/>
                      <a:gd name="T16" fmla="*/ 2 w 44"/>
                      <a:gd name="T17" fmla="*/ 0 h 15"/>
                      <a:gd name="T18" fmla="*/ 2 w 44"/>
                      <a:gd name="T19" fmla="*/ 0 h 15"/>
                      <a:gd name="T20" fmla="*/ 3 w 44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4"/>
                      <a:gd name="T34" fmla="*/ 0 h 15"/>
                      <a:gd name="T35" fmla="*/ 44 w 44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4" h="15">
                        <a:moveTo>
                          <a:pt x="44" y="4"/>
                        </a:moveTo>
                        <a:lnTo>
                          <a:pt x="39" y="7"/>
                        </a:lnTo>
                        <a:lnTo>
                          <a:pt x="35" y="12"/>
                        </a:lnTo>
                        <a:lnTo>
                          <a:pt x="26" y="15"/>
                        </a:lnTo>
                        <a:lnTo>
                          <a:pt x="16" y="14"/>
                        </a:lnTo>
                        <a:lnTo>
                          <a:pt x="9" y="9"/>
                        </a:lnTo>
                        <a:lnTo>
                          <a:pt x="0" y="6"/>
                        </a:lnTo>
                        <a:lnTo>
                          <a:pt x="12" y="2"/>
                        </a:lnTo>
                        <a:lnTo>
                          <a:pt x="22" y="0"/>
                        </a:lnTo>
                        <a:lnTo>
                          <a:pt x="34" y="2"/>
                        </a:lnTo>
                        <a:lnTo>
                          <a:pt x="44" y="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6" name="Freeform 23"/>
                  <p:cNvSpPr>
                    <a:spLocks/>
                  </p:cNvSpPr>
                  <p:nvPr/>
                </p:nvSpPr>
                <p:spPr bwMode="auto">
                  <a:xfrm>
                    <a:off x="842" y="144"/>
                    <a:ext cx="14" cy="5"/>
                  </a:xfrm>
                  <a:custGeom>
                    <a:avLst/>
                    <a:gdLst>
                      <a:gd name="T0" fmla="*/ 4 w 52"/>
                      <a:gd name="T1" fmla="*/ 0 h 15"/>
                      <a:gd name="T2" fmla="*/ 3 w 52"/>
                      <a:gd name="T3" fmla="*/ 0 h 15"/>
                      <a:gd name="T4" fmla="*/ 2 w 52"/>
                      <a:gd name="T5" fmla="*/ 1 h 15"/>
                      <a:gd name="T6" fmla="*/ 2 w 52"/>
                      <a:gd name="T7" fmla="*/ 1 h 15"/>
                      <a:gd name="T8" fmla="*/ 1 w 52"/>
                      <a:gd name="T9" fmla="*/ 0 h 15"/>
                      <a:gd name="T10" fmla="*/ 0 w 52"/>
                      <a:gd name="T11" fmla="*/ 0 h 15"/>
                      <a:gd name="T12" fmla="*/ 0 w 52"/>
                      <a:gd name="T13" fmla="*/ 1 h 15"/>
                      <a:gd name="T14" fmla="*/ 1 w 52"/>
                      <a:gd name="T15" fmla="*/ 1 h 15"/>
                      <a:gd name="T16" fmla="*/ 1 w 52"/>
                      <a:gd name="T17" fmla="*/ 2 h 15"/>
                      <a:gd name="T18" fmla="*/ 2 w 52"/>
                      <a:gd name="T19" fmla="*/ 2 h 15"/>
                      <a:gd name="T20" fmla="*/ 3 w 52"/>
                      <a:gd name="T21" fmla="*/ 1 h 15"/>
                      <a:gd name="T22" fmla="*/ 3 w 52"/>
                      <a:gd name="T23" fmla="*/ 1 h 15"/>
                      <a:gd name="T24" fmla="*/ 4 w 52"/>
                      <a:gd name="T25" fmla="*/ 0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2"/>
                      <a:gd name="T40" fmla="*/ 0 h 15"/>
                      <a:gd name="T41" fmla="*/ 52 w 52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2" h="15">
                        <a:moveTo>
                          <a:pt x="52" y="0"/>
                        </a:moveTo>
                        <a:lnTo>
                          <a:pt x="39" y="2"/>
                        </a:lnTo>
                        <a:lnTo>
                          <a:pt x="30" y="5"/>
                        </a:lnTo>
                        <a:lnTo>
                          <a:pt x="22" y="6"/>
                        </a:lnTo>
                        <a:lnTo>
                          <a:pt x="14" y="4"/>
                        </a:lnTo>
                        <a:lnTo>
                          <a:pt x="0" y="3"/>
                        </a:lnTo>
                        <a:lnTo>
                          <a:pt x="3" y="6"/>
                        </a:lnTo>
                        <a:lnTo>
                          <a:pt x="11" y="10"/>
                        </a:lnTo>
                        <a:lnTo>
                          <a:pt x="20" y="15"/>
                        </a:lnTo>
                        <a:lnTo>
                          <a:pt x="31" y="14"/>
                        </a:lnTo>
                        <a:lnTo>
                          <a:pt x="38" y="10"/>
                        </a:lnTo>
                        <a:lnTo>
                          <a:pt x="46" y="6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7" name="Freeform 24"/>
                  <p:cNvSpPr>
                    <a:spLocks/>
                  </p:cNvSpPr>
                  <p:nvPr/>
                </p:nvSpPr>
                <p:spPr bwMode="auto">
                  <a:xfrm>
                    <a:off x="837" y="156"/>
                    <a:ext cx="23" cy="5"/>
                  </a:xfrm>
                  <a:custGeom>
                    <a:avLst/>
                    <a:gdLst>
                      <a:gd name="T0" fmla="*/ 6 w 91"/>
                      <a:gd name="T1" fmla="*/ 2 h 13"/>
                      <a:gd name="T2" fmla="*/ 6 w 91"/>
                      <a:gd name="T3" fmla="*/ 0 h 13"/>
                      <a:gd name="T4" fmla="*/ 5 w 91"/>
                      <a:gd name="T5" fmla="*/ 0 h 13"/>
                      <a:gd name="T6" fmla="*/ 4 w 91"/>
                      <a:gd name="T7" fmla="*/ 1 h 13"/>
                      <a:gd name="T8" fmla="*/ 4 w 91"/>
                      <a:gd name="T9" fmla="*/ 0 h 13"/>
                      <a:gd name="T10" fmla="*/ 3 w 91"/>
                      <a:gd name="T11" fmla="*/ 1 h 13"/>
                      <a:gd name="T12" fmla="*/ 2 w 91"/>
                      <a:gd name="T13" fmla="*/ 1 h 13"/>
                      <a:gd name="T14" fmla="*/ 2 w 91"/>
                      <a:gd name="T15" fmla="*/ 1 h 13"/>
                      <a:gd name="T16" fmla="*/ 1 w 91"/>
                      <a:gd name="T17" fmla="*/ 1 h 13"/>
                      <a:gd name="T18" fmla="*/ 0 w 91"/>
                      <a:gd name="T19" fmla="*/ 1 h 13"/>
                      <a:gd name="T20" fmla="*/ 0 w 91"/>
                      <a:gd name="T21" fmla="*/ 2 h 13"/>
                      <a:gd name="T22" fmla="*/ 1 w 91"/>
                      <a:gd name="T23" fmla="*/ 2 h 13"/>
                      <a:gd name="T24" fmla="*/ 3 w 91"/>
                      <a:gd name="T25" fmla="*/ 2 h 13"/>
                      <a:gd name="T26" fmla="*/ 4 w 91"/>
                      <a:gd name="T27" fmla="*/ 2 h 13"/>
                      <a:gd name="T28" fmla="*/ 5 w 91"/>
                      <a:gd name="T29" fmla="*/ 1 h 13"/>
                      <a:gd name="T30" fmla="*/ 6 w 91"/>
                      <a:gd name="T31" fmla="*/ 2 h 1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91"/>
                      <a:gd name="T49" fmla="*/ 0 h 13"/>
                      <a:gd name="T50" fmla="*/ 91 w 91"/>
                      <a:gd name="T51" fmla="*/ 13 h 1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91" h="13">
                        <a:moveTo>
                          <a:pt x="91" y="10"/>
                        </a:moveTo>
                        <a:lnTo>
                          <a:pt x="90" y="0"/>
                        </a:lnTo>
                        <a:lnTo>
                          <a:pt x="85" y="3"/>
                        </a:lnTo>
                        <a:lnTo>
                          <a:pt x="69" y="5"/>
                        </a:lnTo>
                        <a:lnTo>
                          <a:pt x="58" y="3"/>
                        </a:lnTo>
                        <a:lnTo>
                          <a:pt x="48" y="7"/>
                        </a:lnTo>
                        <a:lnTo>
                          <a:pt x="37" y="5"/>
                        </a:lnTo>
                        <a:lnTo>
                          <a:pt x="27" y="8"/>
                        </a:lnTo>
                        <a:lnTo>
                          <a:pt x="16" y="9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9" y="10"/>
                        </a:lnTo>
                        <a:lnTo>
                          <a:pt x="42" y="11"/>
                        </a:lnTo>
                        <a:lnTo>
                          <a:pt x="64" y="10"/>
                        </a:lnTo>
                        <a:lnTo>
                          <a:pt x="83" y="7"/>
                        </a:lnTo>
                        <a:lnTo>
                          <a:pt x="91" y="1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8" name="Freeform 25"/>
                  <p:cNvSpPr>
                    <a:spLocks/>
                  </p:cNvSpPr>
                  <p:nvPr/>
                </p:nvSpPr>
                <p:spPr bwMode="auto">
                  <a:xfrm>
                    <a:off x="844" y="165"/>
                    <a:ext cx="12" cy="2"/>
                  </a:xfrm>
                  <a:custGeom>
                    <a:avLst/>
                    <a:gdLst>
                      <a:gd name="T0" fmla="*/ 3 w 45"/>
                      <a:gd name="T1" fmla="*/ 0 h 8"/>
                      <a:gd name="T2" fmla="*/ 2 w 45"/>
                      <a:gd name="T3" fmla="*/ 0 h 8"/>
                      <a:gd name="T4" fmla="*/ 2 w 45"/>
                      <a:gd name="T5" fmla="*/ 0 h 8"/>
                      <a:gd name="T6" fmla="*/ 1 w 45"/>
                      <a:gd name="T7" fmla="*/ 0 h 8"/>
                      <a:gd name="T8" fmla="*/ 0 w 45"/>
                      <a:gd name="T9" fmla="*/ 0 h 8"/>
                      <a:gd name="T10" fmla="*/ 1 w 45"/>
                      <a:gd name="T11" fmla="*/ 1 h 8"/>
                      <a:gd name="T12" fmla="*/ 2 w 45"/>
                      <a:gd name="T13" fmla="*/ 1 h 8"/>
                      <a:gd name="T14" fmla="*/ 3 w 45"/>
                      <a:gd name="T15" fmla="*/ 0 h 8"/>
                      <a:gd name="T16" fmla="*/ 3 w 45"/>
                      <a:gd name="T17" fmla="*/ 0 h 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8"/>
                      <a:gd name="T29" fmla="*/ 45 w 45"/>
                      <a:gd name="T30" fmla="*/ 8 h 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8">
                        <a:moveTo>
                          <a:pt x="45" y="0"/>
                        </a:moveTo>
                        <a:lnTo>
                          <a:pt x="34" y="2"/>
                        </a:lnTo>
                        <a:lnTo>
                          <a:pt x="22" y="4"/>
                        </a:lnTo>
                        <a:lnTo>
                          <a:pt x="11" y="4"/>
                        </a:lnTo>
                        <a:lnTo>
                          <a:pt x="0" y="2"/>
                        </a:lnTo>
                        <a:lnTo>
                          <a:pt x="16" y="7"/>
                        </a:lnTo>
                        <a:lnTo>
                          <a:pt x="30" y="8"/>
                        </a:lnTo>
                        <a:lnTo>
                          <a:pt x="41" y="5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9" name="Freeform 26"/>
                  <p:cNvSpPr>
                    <a:spLocks/>
                  </p:cNvSpPr>
                  <p:nvPr/>
                </p:nvSpPr>
                <p:spPr bwMode="auto">
                  <a:xfrm>
                    <a:off x="854" y="112"/>
                    <a:ext cx="14" cy="5"/>
                  </a:xfrm>
                  <a:custGeom>
                    <a:avLst/>
                    <a:gdLst>
                      <a:gd name="T0" fmla="*/ 4 w 55"/>
                      <a:gd name="T1" fmla="*/ 0 h 15"/>
                      <a:gd name="T2" fmla="*/ 2 w 55"/>
                      <a:gd name="T3" fmla="*/ 1 h 15"/>
                      <a:gd name="T4" fmla="*/ 1 w 55"/>
                      <a:gd name="T5" fmla="*/ 1 h 15"/>
                      <a:gd name="T6" fmla="*/ 0 w 55"/>
                      <a:gd name="T7" fmla="*/ 2 h 15"/>
                      <a:gd name="T8" fmla="*/ 0 w 55"/>
                      <a:gd name="T9" fmla="*/ 0 h 15"/>
                      <a:gd name="T10" fmla="*/ 1 w 55"/>
                      <a:gd name="T11" fmla="*/ 0 h 15"/>
                      <a:gd name="T12" fmla="*/ 1 w 55"/>
                      <a:gd name="T13" fmla="*/ 0 h 15"/>
                      <a:gd name="T14" fmla="*/ 2 w 55"/>
                      <a:gd name="T15" fmla="*/ 0 h 15"/>
                      <a:gd name="T16" fmla="*/ 2 w 55"/>
                      <a:gd name="T17" fmla="*/ 0 h 15"/>
                      <a:gd name="T18" fmla="*/ 4 w 55"/>
                      <a:gd name="T19" fmla="*/ 0 h 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5"/>
                      <a:gd name="T31" fmla="*/ 0 h 15"/>
                      <a:gd name="T32" fmla="*/ 55 w 55"/>
                      <a:gd name="T33" fmla="*/ 15 h 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5" h="15">
                        <a:moveTo>
                          <a:pt x="55" y="4"/>
                        </a:moveTo>
                        <a:lnTo>
                          <a:pt x="33" y="6"/>
                        </a:lnTo>
                        <a:lnTo>
                          <a:pt x="17" y="11"/>
                        </a:lnTo>
                        <a:lnTo>
                          <a:pt x="0" y="15"/>
                        </a:lnTo>
                        <a:lnTo>
                          <a:pt x="4" y="4"/>
                        </a:lnTo>
                        <a:lnTo>
                          <a:pt x="12" y="0"/>
                        </a:lnTo>
                        <a:lnTo>
                          <a:pt x="15" y="2"/>
                        </a:lnTo>
                        <a:lnTo>
                          <a:pt x="27" y="0"/>
                        </a:lnTo>
                        <a:lnTo>
                          <a:pt x="35" y="2"/>
                        </a:lnTo>
                        <a:lnTo>
                          <a:pt x="55" y="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0" name="Freeform 27"/>
                  <p:cNvSpPr>
                    <a:spLocks/>
                  </p:cNvSpPr>
                  <p:nvPr/>
                </p:nvSpPr>
                <p:spPr bwMode="auto">
                  <a:xfrm>
                    <a:off x="824" y="113"/>
                    <a:ext cx="17" cy="5"/>
                  </a:xfrm>
                  <a:custGeom>
                    <a:avLst/>
                    <a:gdLst>
                      <a:gd name="T0" fmla="*/ 4 w 66"/>
                      <a:gd name="T1" fmla="*/ 2 h 14"/>
                      <a:gd name="T2" fmla="*/ 3 w 66"/>
                      <a:gd name="T3" fmla="*/ 1 h 14"/>
                      <a:gd name="T4" fmla="*/ 2 w 66"/>
                      <a:gd name="T5" fmla="*/ 1 h 14"/>
                      <a:gd name="T6" fmla="*/ 0 w 66"/>
                      <a:gd name="T7" fmla="*/ 2 h 14"/>
                      <a:gd name="T8" fmla="*/ 1 w 66"/>
                      <a:gd name="T9" fmla="*/ 1 h 14"/>
                      <a:gd name="T10" fmla="*/ 2 w 66"/>
                      <a:gd name="T11" fmla="*/ 0 h 14"/>
                      <a:gd name="T12" fmla="*/ 3 w 66"/>
                      <a:gd name="T13" fmla="*/ 0 h 14"/>
                      <a:gd name="T14" fmla="*/ 3 w 66"/>
                      <a:gd name="T15" fmla="*/ 0 h 14"/>
                      <a:gd name="T16" fmla="*/ 4 w 66"/>
                      <a:gd name="T17" fmla="*/ 1 h 14"/>
                      <a:gd name="T18" fmla="*/ 4 w 66"/>
                      <a:gd name="T19" fmla="*/ 2 h 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6"/>
                      <a:gd name="T31" fmla="*/ 0 h 14"/>
                      <a:gd name="T32" fmla="*/ 66 w 66"/>
                      <a:gd name="T33" fmla="*/ 14 h 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6" h="14">
                        <a:moveTo>
                          <a:pt x="66" y="14"/>
                        </a:moveTo>
                        <a:lnTo>
                          <a:pt x="49" y="11"/>
                        </a:lnTo>
                        <a:lnTo>
                          <a:pt x="31" y="10"/>
                        </a:lnTo>
                        <a:lnTo>
                          <a:pt x="0" y="13"/>
                        </a:lnTo>
                        <a:lnTo>
                          <a:pt x="20" y="7"/>
                        </a:lnTo>
                        <a:lnTo>
                          <a:pt x="31" y="4"/>
                        </a:lnTo>
                        <a:lnTo>
                          <a:pt x="45" y="4"/>
                        </a:lnTo>
                        <a:lnTo>
                          <a:pt x="52" y="0"/>
                        </a:lnTo>
                        <a:lnTo>
                          <a:pt x="62" y="7"/>
                        </a:lnTo>
                        <a:lnTo>
                          <a:pt x="66" y="1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1" name="Freeform 28"/>
                  <p:cNvSpPr>
                    <a:spLocks/>
                  </p:cNvSpPr>
                  <p:nvPr/>
                </p:nvSpPr>
                <p:spPr bwMode="auto">
                  <a:xfrm>
                    <a:off x="857" y="120"/>
                    <a:ext cx="2" cy="2"/>
                  </a:xfrm>
                  <a:custGeom>
                    <a:avLst/>
                    <a:gdLst>
                      <a:gd name="T0" fmla="*/ 1 w 7"/>
                      <a:gd name="T1" fmla="*/ 0 h 4"/>
                      <a:gd name="T2" fmla="*/ 1 w 7"/>
                      <a:gd name="T3" fmla="*/ 1 h 4"/>
                      <a:gd name="T4" fmla="*/ 0 w 7"/>
                      <a:gd name="T5" fmla="*/ 1 h 4"/>
                      <a:gd name="T6" fmla="*/ 1 w 7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4"/>
                      <a:gd name="T14" fmla="*/ 7 w 7"/>
                      <a:gd name="T15" fmla="*/ 4 h 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4">
                        <a:moveTo>
                          <a:pt x="6" y="0"/>
                        </a:moveTo>
                        <a:lnTo>
                          <a:pt x="7" y="4"/>
                        </a:lnTo>
                        <a:lnTo>
                          <a:pt x="0" y="3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32" name="Freeform 29"/>
                  <p:cNvSpPr>
                    <a:spLocks/>
                  </p:cNvSpPr>
                  <p:nvPr/>
                </p:nvSpPr>
                <p:spPr bwMode="auto">
                  <a:xfrm>
                    <a:off x="831" y="122"/>
                    <a:ext cx="2" cy="2"/>
                  </a:xfrm>
                  <a:custGeom>
                    <a:avLst/>
                    <a:gdLst>
                      <a:gd name="T0" fmla="*/ 1 w 5"/>
                      <a:gd name="T1" fmla="*/ 0 h 4"/>
                      <a:gd name="T2" fmla="*/ 1 w 5"/>
                      <a:gd name="T3" fmla="*/ 1 h 4"/>
                      <a:gd name="T4" fmla="*/ 0 w 5"/>
                      <a:gd name="T5" fmla="*/ 1 h 4"/>
                      <a:gd name="T6" fmla="*/ 1 w 5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"/>
                      <a:gd name="T13" fmla="*/ 0 h 4"/>
                      <a:gd name="T14" fmla="*/ 5 w 5"/>
                      <a:gd name="T15" fmla="*/ 4 h 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" h="4">
                        <a:moveTo>
                          <a:pt x="4" y="0"/>
                        </a:moveTo>
                        <a:lnTo>
                          <a:pt x="5" y="4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1" name="Group 30"/>
                <p:cNvGrpSpPr>
                  <a:grpSpLocks/>
                </p:cNvGrpSpPr>
                <p:nvPr/>
              </p:nvGrpSpPr>
              <p:grpSpPr bwMode="auto">
                <a:xfrm>
                  <a:off x="797" y="762"/>
                  <a:ext cx="63" cy="178"/>
                  <a:chOff x="797" y="762"/>
                  <a:chExt cx="63" cy="178"/>
                </a:xfrm>
              </p:grpSpPr>
              <p:sp>
                <p:nvSpPr>
                  <p:cNvPr id="11319" name="Freeform 31"/>
                  <p:cNvSpPr>
                    <a:spLocks/>
                  </p:cNvSpPr>
                  <p:nvPr/>
                </p:nvSpPr>
                <p:spPr bwMode="auto">
                  <a:xfrm>
                    <a:off x="806" y="762"/>
                    <a:ext cx="51" cy="178"/>
                  </a:xfrm>
                  <a:custGeom>
                    <a:avLst/>
                    <a:gdLst>
                      <a:gd name="T0" fmla="*/ 0 w 202"/>
                      <a:gd name="T1" fmla="*/ 2 h 532"/>
                      <a:gd name="T2" fmla="*/ 1 w 202"/>
                      <a:gd name="T3" fmla="*/ 9 h 532"/>
                      <a:gd name="T4" fmla="*/ 2 w 202"/>
                      <a:gd name="T5" fmla="*/ 16 h 532"/>
                      <a:gd name="T6" fmla="*/ 4 w 202"/>
                      <a:gd name="T7" fmla="*/ 25 h 532"/>
                      <a:gd name="T8" fmla="*/ 6 w 202"/>
                      <a:gd name="T9" fmla="*/ 32 h 532"/>
                      <a:gd name="T10" fmla="*/ 6 w 202"/>
                      <a:gd name="T11" fmla="*/ 35 h 532"/>
                      <a:gd name="T12" fmla="*/ 7 w 202"/>
                      <a:gd name="T13" fmla="*/ 36 h 532"/>
                      <a:gd name="T14" fmla="*/ 6 w 202"/>
                      <a:gd name="T15" fmla="*/ 40 h 532"/>
                      <a:gd name="T16" fmla="*/ 4 w 202"/>
                      <a:gd name="T17" fmla="*/ 43 h 532"/>
                      <a:gd name="T18" fmla="*/ 3 w 202"/>
                      <a:gd name="T19" fmla="*/ 46 h 532"/>
                      <a:gd name="T20" fmla="*/ 2 w 202"/>
                      <a:gd name="T21" fmla="*/ 49 h 532"/>
                      <a:gd name="T22" fmla="*/ 1 w 202"/>
                      <a:gd name="T23" fmla="*/ 60 h 532"/>
                      <a:gd name="T24" fmla="*/ 11 w 202"/>
                      <a:gd name="T25" fmla="*/ 46 h 532"/>
                      <a:gd name="T26" fmla="*/ 13 w 202"/>
                      <a:gd name="T27" fmla="*/ 43 h 532"/>
                      <a:gd name="T28" fmla="*/ 13 w 202"/>
                      <a:gd name="T29" fmla="*/ 41 h 532"/>
                      <a:gd name="T30" fmla="*/ 12 w 202"/>
                      <a:gd name="T31" fmla="*/ 38 h 532"/>
                      <a:gd name="T32" fmla="*/ 11 w 202"/>
                      <a:gd name="T33" fmla="*/ 34 h 532"/>
                      <a:gd name="T34" fmla="*/ 11 w 202"/>
                      <a:gd name="T35" fmla="*/ 32 h 532"/>
                      <a:gd name="T36" fmla="*/ 11 w 202"/>
                      <a:gd name="T37" fmla="*/ 29 h 532"/>
                      <a:gd name="T38" fmla="*/ 11 w 202"/>
                      <a:gd name="T39" fmla="*/ 23 h 532"/>
                      <a:gd name="T40" fmla="*/ 11 w 202"/>
                      <a:gd name="T41" fmla="*/ 18 h 532"/>
                      <a:gd name="T42" fmla="*/ 12 w 202"/>
                      <a:gd name="T43" fmla="*/ 12 h 532"/>
                      <a:gd name="T44" fmla="*/ 12 w 202"/>
                      <a:gd name="T45" fmla="*/ 0 h 532"/>
                      <a:gd name="T46" fmla="*/ 0 w 202"/>
                      <a:gd name="T47" fmla="*/ 2 h 53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02"/>
                      <a:gd name="T73" fmla="*/ 0 h 532"/>
                      <a:gd name="T74" fmla="*/ 202 w 202"/>
                      <a:gd name="T75" fmla="*/ 532 h 53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02" h="532">
                        <a:moveTo>
                          <a:pt x="0" y="19"/>
                        </a:moveTo>
                        <a:lnTo>
                          <a:pt x="12" y="82"/>
                        </a:lnTo>
                        <a:lnTo>
                          <a:pt x="34" y="146"/>
                        </a:lnTo>
                        <a:lnTo>
                          <a:pt x="65" y="227"/>
                        </a:lnTo>
                        <a:lnTo>
                          <a:pt x="92" y="290"/>
                        </a:lnTo>
                        <a:lnTo>
                          <a:pt x="96" y="312"/>
                        </a:lnTo>
                        <a:lnTo>
                          <a:pt x="103" y="326"/>
                        </a:lnTo>
                        <a:lnTo>
                          <a:pt x="86" y="362"/>
                        </a:lnTo>
                        <a:lnTo>
                          <a:pt x="61" y="389"/>
                        </a:lnTo>
                        <a:lnTo>
                          <a:pt x="43" y="412"/>
                        </a:lnTo>
                        <a:lnTo>
                          <a:pt x="24" y="435"/>
                        </a:lnTo>
                        <a:lnTo>
                          <a:pt x="17" y="532"/>
                        </a:lnTo>
                        <a:lnTo>
                          <a:pt x="174" y="411"/>
                        </a:lnTo>
                        <a:lnTo>
                          <a:pt x="202" y="386"/>
                        </a:lnTo>
                        <a:lnTo>
                          <a:pt x="201" y="365"/>
                        </a:lnTo>
                        <a:lnTo>
                          <a:pt x="191" y="344"/>
                        </a:lnTo>
                        <a:lnTo>
                          <a:pt x="174" y="309"/>
                        </a:lnTo>
                        <a:lnTo>
                          <a:pt x="176" y="285"/>
                        </a:lnTo>
                        <a:lnTo>
                          <a:pt x="170" y="260"/>
                        </a:lnTo>
                        <a:lnTo>
                          <a:pt x="170" y="206"/>
                        </a:lnTo>
                        <a:lnTo>
                          <a:pt x="173" y="163"/>
                        </a:lnTo>
                        <a:lnTo>
                          <a:pt x="181" y="108"/>
                        </a:lnTo>
                        <a:lnTo>
                          <a:pt x="195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402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0" name="Freeform 32"/>
                  <p:cNvSpPr>
                    <a:spLocks/>
                  </p:cNvSpPr>
                  <p:nvPr/>
                </p:nvSpPr>
                <p:spPr bwMode="auto">
                  <a:xfrm>
                    <a:off x="842" y="890"/>
                    <a:ext cx="18" cy="22"/>
                  </a:xfrm>
                  <a:custGeom>
                    <a:avLst/>
                    <a:gdLst>
                      <a:gd name="T0" fmla="*/ 4 w 75"/>
                      <a:gd name="T1" fmla="*/ 0 h 67"/>
                      <a:gd name="T2" fmla="*/ 3 w 75"/>
                      <a:gd name="T3" fmla="*/ 6 h 67"/>
                      <a:gd name="T4" fmla="*/ 2 w 75"/>
                      <a:gd name="T5" fmla="*/ 7 h 67"/>
                      <a:gd name="T6" fmla="*/ 0 w 75"/>
                      <a:gd name="T7" fmla="*/ 7 h 67"/>
                      <a:gd name="T8" fmla="*/ 2 w 75"/>
                      <a:gd name="T9" fmla="*/ 4 h 67"/>
                      <a:gd name="T10" fmla="*/ 4 w 75"/>
                      <a:gd name="T11" fmla="*/ 0 h 6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5"/>
                      <a:gd name="T19" fmla="*/ 0 h 67"/>
                      <a:gd name="T20" fmla="*/ 75 w 75"/>
                      <a:gd name="T21" fmla="*/ 67 h 6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5" h="67">
                        <a:moveTo>
                          <a:pt x="75" y="0"/>
                        </a:moveTo>
                        <a:lnTo>
                          <a:pt x="54" y="53"/>
                        </a:lnTo>
                        <a:lnTo>
                          <a:pt x="29" y="67"/>
                        </a:lnTo>
                        <a:lnTo>
                          <a:pt x="0" y="64"/>
                        </a:lnTo>
                        <a:lnTo>
                          <a:pt x="33" y="41"/>
                        </a:lnTo>
                        <a:lnTo>
                          <a:pt x="75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1" name="Freeform 33"/>
                  <p:cNvSpPr>
                    <a:spLocks/>
                  </p:cNvSpPr>
                  <p:nvPr/>
                </p:nvSpPr>
                <p:spPr bwMode="auto">
                  <a:xfrm>
                    <a:off x="797" y="871"/>
                    <a:ext cx="63" cy="69"/>
                  </a:xfrm>
                  <a:custGeom>
                    <a:avLst/>
                    <a:gdLst>
                      <a:gd name="T0" fmla="*/ 4 w 251"/>
                      <a:gd name="T1" fmla="*/ 12 h 206"/>
                      <a:gd name="T2" fmla="*/ 5 w 251"/>
                      <a:gd name="T3" fmla="*/ 14 h 206"/>
                      <a:gd name="T4" fmla="*/ 6 w 251"/>
                      <a:gd name="T5" fmla="*/ 14 h 206"/>
                      <a:gd name="T6" fmla="*/ 9 w 251"/>
                      <a:gd name="T7" fmla="*/ 13 h 206"/>
                      <a:gd name="T8" fmla="*/ 12 w 251"/>
                      <a:gd name="T9" fmla="*/ 10 h 206"/>
                      <a:gd name="T10" fmla="*/ 13 w 251"/>
                      <a:gd name="T11" fmla="*/ 7 h 206"/>
                      <a:gd name="T12" fmla="*/ 14 w 251"/>
                      <a:gd name="T13" fmla="*/ 3 h 206"/>
                      <a:gd name="T14" fmla="*/ 14 w 251"/>
                      <a:gd name="T15" fmla="*/ 0 h 206"/>
                      <a:gd name="T16" fmla="*/ 16 w 251"/>
                      <a:gd name="T17" fmla="*/ 4 h 206"/>
                      <a:gd name="T18" fmla="*/ 16 w 251"/>
                      <a:gd name="T19" fmla="*/ 6 h 206"/>
                      <a:gd name="T20" fmla="*/ 13 w 251"/>
                      <a:gd name="T21" fmla="*/ 11 h 206"/>
                      <a:gd name="T22" fmla="*/ 11 w 251"/>
                      <a:gd name="T23" fmla="*/ 14 h 206"/>
                      <a:gd name="T24" fmla="*/ 10 w 251"/>
                      <a:gd name="T25" fmla="*/ 19 h 206"/>
                      <a:gd name="T26" fmla="*/ 6 w 251"/>
                      <a:gd name="T27" fmla="*/ 22 h 206"/>
                      <a:gd name="T28" fmla="*/ 3 w 251"/>
                      <a:gd name="T29" fmla="*/ 23 h 206"/>
                      <a:gd name="T30" fmla="*/ 0 w 251"/>
                      <a:gd name="T31" fmla="*/ 23 h 206"/>
                      <a:gd name="T32" fmla="*/ 0 w 251"/>
                      <a:gd name="T33" fmla="*/ 19 h 206"/>
                      <a:gd name="T34" fmla="*/ 0 w 251"/>
                      <a:gd name="T35" fmla="*/ 17 h 206"/>
                      <a:gd name="T36" fmla="*/ 2 w 251"/>
                      <a:gd name="T37" fmla="*/ 14 h 206"/>
                      <a:gd name="T38" fmla="*/ 4 w 251"/>
                      <a:gd name="T39" fmla="*/ 12 h 20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51"/>
                      <a:gd name="T61" fmla="*/ 0 h 206"/>
                      <a:gd name="T62" fmla="*/ 251 w 251"/>
                      <a:gd name="T63" fmla="*/ 206 h 206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51" h="206">
                        <a:moveTo>
                          <a:pt x="58" y="111"/>
                        </a:moveTo>
                        <a:lnTo>
                          <a:pt x="72" y="121"/>
                        </a:lnTo>
                        <a:lnTo>
                          <a:pt x="101" y="124"/>
                        </a:lnTo>
                        <a:lnTo>
                          <a:pt x="147" y="114"/>
                        </a:lnTo>
                        <a:lnTo>
                          <a:pt x="185" y="93"/>
                        </a:lnTo>
                        <a:lnTo>
                          <a:pt x="205" y="65"/>
                        </a:lnTo>
                        <a:lnTo>
                          <a:pt x="217" y="30"/>
                        </a:lnTo>
                        <a:lnTo>
                          <a:pt x="223" y="0"/>
                        </a:lnTo>
                        <a:lnTo>
                          <a:pt x="248" y="33"/>
                        </a:lnTo>
                        <a:lnTo>
                          <a:pt x="251" y="54"/>
                        </a:lnTo>
                        <a:lnTo>
                          <a:pt x="206" y="99"/>
                        </a:lnTo>
                        <a:lnTo>
                          <a:pt x="181" y="129"/>
                        </a:lnTo>
                        <a:lnTo>
                          <a:pt x="163" y="172"/>
                        </a:lnTo>
                        <a:lnTo>
                          <a:pt x="97" y="200"/>
                        </a:lnTo>
                        <a:lnTo>
                          <a:pt x="49" y="206"/>
                        </a:lnTo>
                        <a:lnTo>
                          <a:pt x="1" y="203"/>
                        </a:lnTo>
                        <a:lnTo>
                          <a:pt x="0" y="172"/>
                        </a:lnTo>
                        <a:lnTo>
                          <a:pt x="5" y="150"/>
                        </a:lnTo>
                        <a:lnTo>
                          <a:pt x="32" y="129"/>
                        </a:ln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282" name="Group 34"/>
                <p:cNvGrpSpPr>
                  <a:grpSpLocks/>
                </p:cNvGrpSpPr>
                <p:nvPr/>
              </p:nvGrpSpPr>
              <p:grpSpPr bwMode="auto">
                <a:xfrm>
                  <a:off x="867" y="747"/>
                  <a:ext cx="69" cy="200"/>
                  <a:chOff x="867" y="747"/>
                  <a:chExt cx="69" cy="200"/>
                </a:xfrm>
              </p:grpSpPr>
              <p:sp>
                <p:nvSpPr>
                  <p:cNvPr id="11316" name="Freeform 35"/>
                  <p:cNvSpPr>
                    <a:spLocks/>
                  </p:cNvSpPr>
                  <p:nvPr/>
                </p:nvSpPr>
                <p:spPr bwMode="auto">
                  <a:xfrm>
                    <a:off x="879" y="902"/>
                    <a:ext cx="17" cy="17"/>
                  </a:xfrm>
                  <a:custGeom>
                    <a:avLst/>
                    <a:gdLst>
                      <a:gd name="T0" fmla="*/ 0 w 65"/>
                      <a:gd name="T1" fmla="*/ 0 h 51"/>
                      <a:gd name="T2" fmla="*/ 1 w 65"/>
                      <a:gd name="T3" fmla="*/ 5 h 51"/>
                      <a:gd name="T4" fmla="*/ 3 w 65"/>
                      <a:gd name="T5" fmla="*/ 6 h 51"/>
                      <a:gd name="T6" fmla="*/ 4 w 65"/>
                      <a:gd name="T7" fmla="*/ 5 h 51"/>
                      <a:gd name="T8" fmla="*/ 2 w 65"/>
                      <a:gd name="T9" fmla="*/ 0 h 51"/>
                      <a:gd name="T10" fmla="*/ 0 w 65"/>
                      <a:gd name="T11" fmla="*/ 0 h 5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5"/>
                      <a:gd name="T19" fmla="*/ 0 h 51"/>
                      <a:gd name="T20" fmla="*/ 65 w 65"/>
                      <a:gd name="T21" fmla="*/ 51 h 5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5" h="51">
                        <a:moveTo>
                          <a:pt x="0" y="0"/>
                        </a:moveTo>
                        <a:lnTo>
                          <a:pt x="17" y="45"/>
                        </a:lnTo>
                        <a:lnTo>
                          <a:pt x="37" y="51"/>
                        </a:lnTo>
                        <a:lnTo>
                          <a:pt x="65" y="48"/>
                        </a:lnTo>
                        <a:lnTo>
                          <a:pt x="24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7" name="Freeform 36"/>
                  <p:cNvSpPr>
                    <a:spLocks/>
                  </p:cNvSpPr>
                  <p:nvPr/>
                </p:nvSpPr>
                <p:spPr bwMode="auto">
                  <a:xfrm>
                    <a:off x="867" y="747"/>
                    <a:ext cx="61" cy="198"/>
                  </a:xfrm>
                  <a:custGeom>
                    <a:avLst/>
                    <a:gdLst>
                      <a:gd name="T0" fmla="*/ 0 w 244"/>
                      <a:gd name="T1" fmla="*/ 3 h 593"/>
                      <a:gd name="T2" fmla="*/ 1 w 244"/>
                      <a:gd name="T3" fmla="*/ 14 h 593"/>
                      <a:gd name="T4" fmla="*/ 2 w 244"/>
                      <a:gd name="T5" fmla="*/ 20 h 593"/>
                      <a:gd name="T6" fmla="*/ 3 w 244"/>
                      <a:gd name="T7" fmla="*/ 24 h 593"/>
                      <a:gd name="T8" fmla="*/ 3 w 244"/>
                      <a:gd name="T9" fmla="*/ 28 h 593"/>
                      <a:gd name="T10" fmla="*/ 4 w 244"/>
                      <a:gd name="T11" fmla="*/ 34 h 593"/>
                      <a:gd name="T12" fmla="*/ 5 w 244"/>
                      <a:gd name="T13" fmla="*/ 38 h 593"/>
                      <a:gd name="T14" fmla="*/ 4 w 244"/>
                      <a:gd name="T15" fmla="*/ 41 h 593"/>
                      <a:gd name="T16" fmla="*/ 4 w 244"/>
                      <a:gd name="T17" fmla="*/ 44 h 593"/>
                      <a:gd name="T18" fmla="*/ 4 w 244"/>
                      <a:gd name="T19" fmla="*/ 48 h 593"/>
                      <a:gd name="T20" fmla="*/ 8 w 244"/>
                      <a:gd name="T21" fmla="*/ 57 h 593"/>
                      <a:gd name="T22" fmla="*/ 15 w 244"/>
                      <a:gd name="T23" fmla="*/ 66 h 593"/>
                      <a:gd name="T24" fmla="*/ 15 w 244"/>
                      <a:gd name="T25" fmla="*/ 59 h 593"/>
                      <a:gd name="T26" fmla="*/ 14 w 244"/>
                      <a:gd name="T27" fmla="*/ 57 h 593"/>
                      <a:gd name="T28" fmla="*/ 13 w 244"/>
                      <a:gd name="T29" fmla="*/ 54 h 593"/>
                      <a:gd name="T30" fmla="*/ 11 w 244"/>
                      <a:gd name="T31" fmla="*/ 50 h 593"/>
                      <a:gd name="T32" fmla="*/ 10 w 244"/>
                      <a:gd name="T33" fmla="*/ 47 h 593"/>
                      <a:gd name="T34" fmla="*/ 9 w 244"/>
                      <a:gd name="T35" fmla="*/ 45 h 593"/>
                      <a:gd name="T36" fmla="*/ 9 w 244"/>
                      <a:gd name="T37" fmla="*/ 42 h 593"/>
                      <a:gd name="T38" fmla="*/ 9 w 244"/>
                      <a:gd name="T39" fmla="*/ 40 h 593"/>
                      <a:gd name="T40" fmla="*/ 10 w 244"/>
                      <a:gd name="T41" fmla="*/ 36 h 593"/>
                      <a:gd name="T42" fmla="*/ 10 w 244"/>
                      <a:gd name="T43" fmla="*/ 32 h 593"/>
                      <a:gd name="T44" fmla="*/ 11 w 244"/>
                      <a:gd name="T45" fmla="*/ 27 h 593"/>
                      <a:gd name="T46" fmla="*/ 12 w 244"/>
                      <a:gd name="T47" fmla="*/ 19 h 593"/>
                      <a:gd name="T48" fmla="*/ 13 w 244"/>
                      <a:gd name="T49" fmla="*/ 13 h 593"/>
                      <a:gd name="T50" fmla="*/ 13 w 244"/>
                      <a:gd name="T51" fmla="*/ 0 h 593"/>
                      <a:gd name="T52" fmla="*/ 0 w 244"/>
                      <a:gd name="T53" fmla="*/ 3 h 593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4"/>
                      <a:gd name="T82" fmla="*/ 0 h 593"/>
                      <a:gd name="T83" fmla="*/ 244 w 244"/>
                      <a:gd name="T84" fmla="*/ 593 h 593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4" h="593">
                        <a:moveTo>
                          <a:pt x="0" y="30"/>
                        </a:moveTo>
                        <a:lnTo>
                          <a:pt x="20" y="130"/>
                        </a:lnTo>
                        <a:lnTo>
                          <a:pt x="28" y="176"/>
                        </a:lnTo>
                        <a:lnTo>
                          <a:pt x="38" y="212"/>
                        </a:lnTo>
                        <a:lnTo>
                          <a:pt x="52" y="251"/>
                        </a:lnTo>
                        <a:lnTo>
                          <a:pt x="63" y="303"/>
                        </a:lnTo>
                        <a:lnTo>
                          <a:pt x="70" y="339"/>
                        </a:lnTo>
                        <a:lnTo>
                          <a:pt x="66" y="366"/>
                        </a:lnTo>
                        <a:lnTo>
                          <a:pt x="65" y="393"/>
                        </a:lnTo>
                        <a:lnTo>
                          <a:pt x="58" y="432"/>
                        </a:lnTo>
                        <a:lnTo>
                          <a:pt x="118" y="512"/>
                        </a:lnTo>
                        <a:lnTo>
                          <a:pt x="244" y="593"/>
                        </a:lnTo>
                        <a:lnTo>
                          <a:pt x="237" y="532"/>
                        </a:lnTo>
                        <a:lnTo>
                          <a:pt x="220" y="508"/>
                        </a:lnTo>
                        <a:lnTo>
                          <a:pt x="202" y="481"/>
                        </a:lnTo>
                        <a:lnTo>
                          <a:pt x="174" y="445"/>
                        </a:lnTo>
                        <a:lnTo>
                          <a:pt x="156" y="421"/>
                        </a:lnTo>
                        <a:lnTo>
                          <a:pt x="143" y="402"/>
                        </a:lnTo>
                        <a:lnTo>
                          <a:pt x="146" y="375"/>
                        </a:lnTo>
                        <a:lnTo>
                          <a:pt x="146" y="358"/>
                        </a:lnTo>
                        <a:lnTo>
                          <a:pt x="153" y="327"/>
                        </a:lnTo>
                        <a:lnTo>
                          <a:pt x="164" y="286"/>
                        </a:lnTo>
                        <a:lnTo>
                          <a:pt x="175" y="242"/>
                        </a:lnTo>
                        <a:lnTo>
                          <a:pt x="195" y="174"/>
                        </a:lnTo>
                        <a:lnTo>
                          <a:pt x="203" y="121"/>
                        </a:lnTo>
                        <a:lnTo>
                          <a:pt x="203" y="0"/>
                        </a:lnTo>
                        <a:lnTo>
                          <a:pt x="0" y="3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402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8" name="Freeform 37"/>
                  <p:cNvSpPr>
                    <a:spLocks/>
                  </p:cNvSpPr>
                  <p:nvPr/>
                </p:nvSpPr>
                <p:spPr bwMode="auto">
                  <a:xfrm>
                    <a:off x="879" y="883"/>
                    <a:ext cx="57" cy="64"/>
                  </a:xfrm>
                  <a:custGeom>
                    <a:avLst/>
                    <a:gdLst>
                      <a:gd name="T0" fmla="*/ 1 w 230"/>
                      <a:gd name="T1" fmla="*/ 0 h 191"/>
                      <a:gd name="T2" fmla="*/ 0 w 230"/>
                      <a:gd name="T3" fmla="*/ 4 h 191"/>
                      <a:gd name="T4" fmla="*/ 0 w 230"/>
                      <a:gd name="T5" fmla="*/ 7 h 191"/>
                      <a:gd name="T6" fmla="*/ 2 w 230"/>
                      <a:gd name="T7" fmla="*/ 9 h 191"/>
                      <a:gd name="T8" fmla="*/ 4 w 230"/>
                      <a:gd name="T9" fmla="*/ 11 h 191"/>
                      <a:gd name="T10" fmla="*/ 4 w 230"/>
                      <a:gd name="T11" fmla="*/ 15 h 191"/>
                      <a:gd name="T12" fmla="*/ 5 w 230"/>
                      <a:gd name="T13" fmla="*/ 18 h 191"/>
                      <a:gd name="T14" fmla="*/ 7 w 230"/>
                      <a:gd name="T15" fmla="*/ 19 h 191"/>
                      <a:gd name="T16" fmla="*/ 9 w 230"/>
                      <a:gd name="T17" fmla="*/ 21 h 191"/>
                      <a:gd name="T18" fmla="*/ 12 w 230"/>
                      <a:gd name="T19" fmla="*/ 21 h 191"/>
                      <a:gd name="T20" fmla="*/ 13 w 230"/>
                      <a:gd name="T21" fmla="*/ 21 h 191"/>
                      <a:gd name="T22" fmla="*/ 14 w 230"/>
                      <a:gd name="T23" fmla="*/ 20 h 191"/>
                      <a:gd name="T24" fmla="*/ 14 w 230"/>
                      <a:gd name="T25" fmla="*/ 19 h 191"/>
                      <a:gd name="T26" fmla="*/ 14 w 230"/>
                      <a:gd name="T27" fmla="*/ 16 h 191"/>
                      <a:gd name="T28" fmla="*/ 12 w 230"/>
                      <a:gd name="T29" fmla="*/ 14 h 191"/>
                      <a:gd name="T30" fmla="*/ 11 w 230"/>
                      <a:gd name="T31" fmla="*/ 12 h 191"/>
                      <a:gd name="T32" fmla="*/ 11 w 230"/>
                      <a:gd name="T33" fmla="*/ 13 h 191"/>
                      <a:gd name="T34" fmla="*/ 10 w 230"/>
                      <a:gd name="T35" fmla="*/ 13 h 191"/>
                      <a:gd name="T36" fmla="*/ 8 w 230"/>
                      <a:gd name="T37" fmla="*/ 13 h 191"/>
                      <a:gd name="T38" fmla="*/ 6 w 230"/>
                      <a:gd name="T39" fmla="*/ 12 h 191"/>
                      <a:gd name="T40" fmla="*/ 4 w 230"/>
                      <a:gd name="T41" fmla="*/ 10 h 191"/>
                      <a:gd name="T42" fmla="*/ 3 w 230"/>
                      <a:gd name="T43" fmla="*/ 7 h 191"/>
                      <a:gd name="T44" fmla="*/ 2 w 230"/>
                      <a:gd name="T45" fmla="*/ 4 h 191"/>
                      <a:gd name="T46" fmla="*/ 1 w 230"/>
                      <a:gd name="T47" fmla="*/ 0 h 191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30"/>
                      <a:gd name="T73" fmla="*/ 0 h 191"/>
                      <a:gd name="T74" fmla="*/ 230 w 230"/>
                      <a:gd name="T75" fmla="*/ 191 h 191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30" h="191">
                        <a:moveTo>
                          <a:pt x="14" y="0"/>
                        </a:moveTo>
                        <a:lnTo>
                          <a:pt x="0" y="35"/>
                        </a:lnTo>
                        <a:lnTo>
                          <a:pt x="3" y="61"/>
                        </a:lnTo>
                        <a:lnTo>
                          <a:pt x="42" y="85"/>
                        </a:lnTo>
                        <a:lnTo>
                          <a:pt x="62" y="100"/>
                        </a:lnTo>
                        <a:lnTo>
                          <a:pt x="67" y="132"/>
                        </a:lnTo>
                        <a:lnTo>
                          <a:pt x="77" y="158"/>
                        </a:lnTo>
                        <a:lnTo>
                          <a:pt x="108" y="173"/>
                        </a:lnTo>
                        <a:lnTo>
                          <a:pt x="146" y="188"/>
                        </a:lnTo>
                        <a:lnTo>
                          <a:pt x="189" y="191"/>
                        </a:lnTo>
                        <a:lnTo>
                          <a:pt x="217" y="188"/>
                        </a:lnTo>
                        <a:lnTo>
                          <a:pt x="230" y="181"/>
                        </a:lnTo>
                        <a:lnTo>
                          <a:pt x="228" y="167"/>
                        </a:lnTo>
                        <a:lnTo>
                          <a:pt x="220" y="143"/>
                        </a:lnTo>
                        <a:lnTo>
                          <a:pt x="200" y="123"/>
                        </a:lnTo>
                        <a:lnTo>
                          <a:pt x="182" y="106"/>
                        </a:lnTo>
                        <a:lnTo>
                          <a:pt x="175" y="117"/>
                        </a:lnTo>
                        <a:lnTo>
                          <a:pt x="157" y="120"/>
                        </a:lnTo>
                        <a:lnTo>
                          <a:pt x="126" y="117"/>
                        </a:lnTo>
                        <a:lnTo>
                          <a:pt x="102" y="109"/>
                        </a:lnTo>
                        <a:lnTo>
                          <a:pt x="74" y="87"/>
                        </a:lnTo>
                        <a:lnTo>
                          <a:pt x="53" y="64"/>
                        </a:lnTo>
                        <a:lnTo>
                          <a:pt x="34" y="3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83" name="Freeform 38"/>
                <p:cNvSpPr>
                  <a:spLocks/>
                </p:cNvSpPr>
                <p:nvPr/>
              </p:nvSpPr>
              <p:spPr bwMode="auto">
                <a:xfrm>
                  <a:off x="770" y="387"/>
                  <a:ext cx="82" cy="390"/>
                </a:xfrm>
                <a:custGeom>
                  <a:avLst/>
                  <a:gdLst>
                    <a:gd name="T0" fmla="*/ 3 w 326"/>
                    <a:gd name="T1" fmla="*/ 15 h 1170"/>
                    <a:gd name="T2" fmla="*/ 3 w 326"/>
                    <a:gd name="T3" fmla="*/ 17 h 1170"/>
                    <a:gd name="T4" fmla="*/ 3 w 326"/>
                    <a:gd name="T5" fmla="*/ 25 h 1170"/>
                    <a:gd name="T6" fmla="*/ 1 w 326"/>
                    <a:gd name="T7" fmla="*/ 35 h 1170"/>
                    <a:gd name="T8" fmla="*/ 0 w 326"/>
                    <a:gd name="T9" fmla="*/ 63 h 1170"/>
                    <a:gd name="T10" fmla="*/ 1 w 326"/>
                    <a:gd name="T11" fmla="*/ 81 h 1170"/>
                    <a:gd name="T12" fmla="*/ 2 w 326"/>
                    <a:gd name="T13" fmla="*/ 101 h 1170"/>
                    <a:gd name="T14" fmla="*/ 4 w 326"/>
                    <a:gd name="T15" fmla="*/ 128 h 1170"/>
                    <a:gd name="T16" fmla="*/ 12 w 326"/>
                    <a:gd name="T17" fmla="*/ 130 h 1170"/>
                    <a:gd name="T18" fmla="*/ 21 w 326"/>
                    <a:gd name="T19" fmla="*/ 128 h 1170"/>
                    <a:gd name="T20" fmla="*/ 19 w 326"/>
                    <a:gd name="T21" fmla="*/ 0 h 1170"/>
                    <a:gd name="T22" fmla="*/ 6 w 326"/>
                    <a:gd name="T23" fmla="*/ 2 h 1170"/>
                    <a:gd name="T24" fmla="*/ 4 w 326"/>
                    <a:gd name="T25" fmla="*/ 6 h 1170"/>
                    <a:gd name="T26" fmla="*/ 3 w 326"/>
                    <a:gd name="T27" fmla="*/ 15 h 117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26"/>
                    <a:gd name="T43" fmla="*/ 0 h 1170"/>
                    <a:gd name="T44" fmla="*/ 326 w 326"/>
                    <a:gd name="T45" fmla="*/ 1170 h 117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26" h="1170">
                      <a:moveTo>
                        <a:pt x="38" y="136"/>
                      </a:moveTo>
                      <a:lnTo>
                        <a:pt x="38" y="151"/>
                      </a:lnTo>
                      <a:lnTo>
                        <a:pt x="38" y="224"/>
                      </a:lnTo>
                      <a:lnTo>
                        <a:pt x="16" y="316"/>
                      </a:lnTo>
                      <a:lnTo>
                        <a:pt x="0" y="570"/>
                      </a:lnTo>
                      <a:lnTo>
                        <a:pt x="14" y="733"/>
                      </a:lnTo>
                      <a:lnTo>
                        <a:pt x="28" y="909"/>
                      </a:lnTo>
                      <a:lnTo>
                        <a:pt x="68" y="1152"/>
                      </a:lnTo>
                      <a:lnTo>
                        <a:pt x="186" y="1170"/>
                      </a:lnTo>
                      <a:lnTo>
                        <a:pt x="326" y="1155"/>
                      </a:lnTo>
                      <a:lnTo>
                        <a:pt x="299" y="0"/>
                      </a:lnTo>
                      <a:lnTo>
                        <a:pt x="86" y="16"/>
                      </a:lnTo>
                      <a:lnTo>
                        <a:pt x="68" y="57"/>
                      </a:lnTo>
                      <a:lnTo>
                        <a:pt x="38" y="1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4" name="Freeform 39"/>
                <p:cNvSpPr>
                  <a:spLocks/>
                </p:cNvSpPr>
                <p:nvPr/>
              </p:nvSpPr>
              <p:spPr bwMode="auto">
                <a:xfrm>
                  <a:off x="775" y="395"/>
                  <a:ext cx="74" cy="377"/>
                </a:xfrm>
                <a:custGeom>
                  <a:avLst/>
                  <a:gdLst>
                    <a:gd name="T0" fmla="*/ 4 w 298"/>
                    <a:gd name="T1" fmla="*/ 0 h 1130"/>
                    <a:gd name="T2" fmla="*/ 9 w 298"/>
                    <a:gd name="T3" fmla="*/ 1 h 1130"/>
                    <a:gd name="T4" fmla="*/ 16 w 298"/>
                    <a:gd name="T5" fmla="*/ 2 h 1130"/>
                    <a:gd name="T6" fmla="*/ 16 w 298"/>
                    <a:gd name="T7" fmla="*/ 9 h 1130"/>
                    <a:gd name="T8" fmla="*/ 16 w 298"/>
                    <a:gd name="T9" fmla="*/ 38 h 1130"/>
                    <a:gd name="T10" fmla="*/ 17 w 298"/>
                    <a:gd name="T11" fmla="*/ 74 h 1130"/>
                    <a:gd name="T12" fmla="*/ 17 w 298"/>
                    <a:gd name="T13" fmla="*/ 103 h 1130"/>
                    <a:gd name="T14" fmla="*/ 18 w 298"/>
                    <a:gd name="T15" fmla="*/ 124 h 1130"/>
                    <a:gd name="T16" fmla="*/ 10 w 298"/>
                    <a:gd name="T17" fmla="*/ 126 h 1130"/>
                    <a:gd name="T18" fmla="*/ 4 w 298"/>
                    <a:gd name="T19" fmla="*/ 124 h 1130"/>
                    <a:gd name="T20" fmla="*/ 1 w 298"/>
                    <a:gd name="T21" fmla="*/ 97 h 1130"/>
                    <a:gd name="T22" fmla="*/ 0 w 298"/>
                    <a:gd name="T23" fmla="*/ 71 h 1130"/>
                    <a:gd name="T24" fmla="*/ 1 w 298"/>
                    <a:gd name="T25" fmla="*/ 77 h 1130"/>
                    <a:gd name="T26" fmla="*/ 4 w 298"/>
                    <a:gd name="T27" fmla="*/ 99 h 1130"/>
                    <a:gd name="T28" fmla="*/ 3 w 298"/>
                    <a:gd name="T29" fmla="*/ 83 h 1130"/>
                    <a:gd name="T30" fmla="*/ 1 w 298"/>
                    <a:gd name="T31" fmla="*/ 63 h 1130"/>
                    <a:gd name="T32" fmla="*/ 0 w 298"/>
                    <a:gd name="T33" fmla="*/ 40 h 1130"/>
                    <a:gd name="T34" fmla="*/ 1 w 298"/>
                    <a:gd name="T35" fmla="*/ 32 h 1130"/>
                    <a:gd name="T36" fmla="*/ 1 w 298"/>
                    <a:gd name="T37" fmla="*/ 25 h 1130"/>
                    <a:gd name="T38" fmla="*/ 3 w 298"/>
                    <a:gd name="T39" fmla="*/ 27 h 1130"/>
                    <a:gd name="T40" fmla="*/ 8 w 298"/>
                    <a:gd name="T41" fmla="*/ 4 h 1130"/>
                    <a:gd name="T42" fmla="*/ 3 w 298"/>
                    <a:gd name="T43" fmla="*/ 25 h 1130"/>
                    <a:gd name="T44" fmla="*/ 2 w 298"/>
                    <a:gd name="T45" fmla="*/ 23 h 1130"/>
                    <a:gd name="T46" fmla="*/ 2 w 298"/>
                    <a:gd name="T47" fmla="*/ 12 h 1130"/>
                    <a:gd name="T48" fmla="*/ 4 w 298"/>
                    <a:gd name="T49" fmla="*/ 0 h 113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98"/>
                    <a:gd name="T76" fmla="*/ 0 h 1130"/>
                    <a:gd name="T77" fmla="*/ 298 w 298"/>
                    <a:gd name="T78" fmla="*/ 1130 h 113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98" h="1130">
                      <a:moveTo>
                        <a:pt x="70" y="0"/>
                      </a:moveTo>
                      <a:lnTo>
                        <a:pt x="152" y="12"/>
                      </a:lnTo>
                      <a:lnTo>
                        <a:pt x="259" y="18"/>
                      </a:lnTo>
                      <a:lnTo>
                        <a:pt x="266" y="82"/>
                      </a:lnTo>
                      <a:lnTo>
                        <a:pt x="266" y="342"/>
                      </a:lnTo>
                      <a:lnTo>
                        <a:pt x="277" y="668"/>
                      </a:lnTo>
                      <a:lnTo>
                        <a:pt x="280" y="922"/>
                      </a:lnTo>
                      <a:lnTo>
                        <a:pt x="298" y="1118"/>
                      </a:lnTo>
                      <a:lnTo>
                        <a:pt x="166" y="1130"/>
                      </a:lnTo>
                      <a:lnTo>
                        <a:pt x="63" y="1114"/>
                      </a:lnTo>
                      <a:lnTo>
                        <a:pt x="25" y="873"/>
                      </a:lnTo>
                      <a:lnTo>
                        <a:pt x="0" y="638"/>
                      </a:lnTo>
                      <a:lnTo>
                        <a:pt x="21" y="692"/>
                      </a:lnTo>
                      <a:lnTo>
                        <a:pt x="63" y="888"/>
                      </a:lnTo>
                      <a:lnTo>
                        <a:pt x="49" y="750"/>
                      </a:lnTo>
                      <a:lnTo>
                        <a:pt x="14" y="568"/>
                      </a:lnTo>
                      <a:lnTo>
                        <a:pt x="4" y="360"/>
                      </a:lnTo>
                      <a:lnTo>
                        <a:pt x="11" y="287"/>
                      </a:lnTo>
                      <a:lnTo>
                        <a:pt x="25" y="221"/>
                      </a:lnTo>
                      <a:lnTo>
                        <a:pt x="56" y="246"/>
                      </a:lnTo>
                      <a:lnTo>
                        <a:pt x="129" y="36"/>
                      </a:lnTo>
                      <a:lnTo>
                        <a:pt x="53" y="227"/>
                      </a:lnTo>
                      <a:lnTo>
                        <a:pt x="35" y="203"/>
                      </a:lnTo>
                      <a:lnTo>
                        <a:pt x="32" y="106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5" name="Freeform 40"/>
                <p:cNvSpPr>
                  <a:spLocks/>
                </p:cNvSpPr>
                <p:nvPr/>
              </p:nvSpPr>
              <p:spPr bwMode="auto">
                <a:xfrm>
                  <a:off x="801" y="397"/>
                  <a:ext cx="11" cy="161"/>
                </a:xfrm>
                <a:custGeom>
                  <a:avLst/>
                  <a:gdLst>
                    <a:gd name="T0" fmla="*/ 3 w 42"/>
                    <a:gd name="T1" fmla="*/ 0 h 482"/>
                    <a:gd name="T2" fmla="*/ 2 w 42"/>
                    <a:gd name="T3" fmla="*/ 7 h 482"/>
                    <a:gd name="T4" fmla="*/ 1 w 42"/>
                    <a:gd name="T5" fmla="*/ 23 h 482"/>
                    <a:gd name="T6" fmla="*/ 0 w 42"/>
                    <a:gd name="T7" fmla="*/ 39 h 482"/>
                    <a:gd name="T8" fmla="*/ 0 w 42"/>
                    <a:gd name="T9" fmla="*/ 54 h 482"/>
                    <a:gd name="T10" fmla="*/ 2 w 42"/>
                    <a:gd name="T11" fmla="*/ 35 h 482"/>
                    <a:gd name="T12" fmla="*/ 3 w 42"/>
                    <a:gd name="T13" fmla="*/ 21 h 482"/>
                    <a:gd name="T14" fmla="*/ 3 w 42"/>
                    <a:gd name="T15" fmla="*/ 0 h 4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"/>
                    <a:gd name="T25" fmla="*/ 0 h 482"/>
                    <a:gd name="T26" fmla="*/ 42 w 42"/>
                    <a:gd name="T27" fmla="*/ 482 h 4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" h="482">
                      <a:moveTo>
                        <a:pt x="42" y="0"/>
                      </a:moveTo>
                      <a:lnTo>
                        <a:pt x="35" y="67"/>
                      </a:lnTo>
                      <a:lnTo>
                        <a:pt x="20" y="211"/>
                      </a:lnTo>
                      <a:lnTo>
                        <a:pt x="4" y="354"/>
                      </a:lnTo>
                      <a:lnTo>
                        <a:pt x="0" y="482"/>
                      </a:lnTo>
                      <a:lnTo>
                        <a:pt x="24" y="317"/>
                      </a:lnTo>
                      <a:lnTo>
                        <a:pt x="42" y="19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6" name="Freeform 41"/>
                <p:cNvSpPr>
                  <a:spLocks/>
                </p:cNvSpPr>
                <p:nvPr/>
              </p:nvSpPr>
              <p:spPr bwMode="auto">
                <a:xfrm>
                  <a:off x="819" y="460"/>
                  <a:ext cx="11" cy="268"/>
                </a:xfrm>
                <a:custGeom>
                  <a:avLst/>
                  <a:gdLst>
                    <a:gd name="T0" fmla="*/ 1 w 47"/>
                    <a:gd name="T1" fmla="*/ 0 h 805"/>
                    <a:gd name="T2" fmla="*/ 0 w 47"/>
                    <a:gd name="T3" fmla="*/ 26 h 805"/>
                    <a:gd name="T4" fmla="*/ 0 w 47"/>
                    <a:gd name="T5" fmla="*/ 46 h 805"/>
                    <a:gd name="T6" fmla="*/ 1 w 47"/>
                    <a:gd name="T7" fmla="*/ 65 h 805"/>
                    <a:gd name="T8" fmla="*/ 2 w 47"/>
                    <a:gd name="T9" fmla="*/ 76 h 805"/>
                    <a:gd name="T10" fmla="*/ 2 w 47"/>
                    <a:gd name="T11" fmla="*/ 89 h 805"/>
                    <a:gd name="T12" fmla="*/ 3 w 47"/>
                    <a:gd name="T13" fmla="*/ 75 h 805"/>
                    <a:gd name="T14" fmla="*/ 1 w 47"/>
                    <a:gd name="T15" fmla="*/ 56 h 805"/>
                    <a:gd name="T16" fmla="*/ 1 w 47"/>
                    <a:gd name="T17" fmla="*/ 34 h 805"/>
                    <a:gd name="T18" fmla="*/ 1 w 47"/>
                    <a:gd name="T19" fmla="*/ 19 h 805"/>
                    <a:gd name="T20" fmla="*/ 1 w 47"/>
                    <a:gd name="T21" fmla="*/ 0 h 80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805"/>
                    <a:gd name="T35" fmla="*/ 47 w 47"/>
                    <a:gd name="T36" fmla="*/ 805 h 80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805">
                      <a:moveTo>
                        <a:pt x="27" y="0"/>
                      </a:moveTo>
                      <a:lnTo>
                        <a:pt x="0" y="235"/>
                      </a:lnTo>
                      <a:lnTo>
                        <a:pt x="0" y="416"/>
                      </a:lnTo>
                      <a:lnTo>
                        <a:pt x="16" y="589"/>
                      </a:lnTo>
                      <a:lnTo>
                        <a:pt x="36" y="685"/>
                      </a:lnTo>
                      <a:lnTo>
                        <a:pt x="43" y="805"/>
                      </a:lnTo>
                      <a:lnTo>
                        <a:pt x="47" y="676"/>
                      </a:lnTo>
                      <a:lnTo>
                        <a:pt x="20" y="501"/>
                      </a:lnTo>
                      <a:lnTo>
                        <a:pt x="13" y="304"/>
                      </a:lnTo>
                      <a:lnTo>
                        <a:pt x="20" y="17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7" name="Freeform 42"/>
                <p:cNvSpPr>
                  <a:spLocks/>
                </p:cNvSpPr>
                <p:nvPr/>
              </p:nvSpPr>
              <p:spPr bwMode="auto">
                <a:xfrm>
                  <a:off x="845" y="384"/>
                  <a:ext cx="91" cy="407"/>
                </a:xfrm>
                <a:custGeom>
                  <a:avLst/>
                  <a:gdLst>
                    <a:gd name="T0" fmla="*/ 2 w 364"/>
                    <a:gd name="T1" fmla="*/ 129 h 1220"/>
                    <a:gd name="T2" fmla="*/ 10 w 364"/>
                    <a:gd name="T3" fmla="*/ 135 h 1220"/>
                    <a:gd name="T4" fmla="*/ 19 w 364"/>
                    <a:gd name="T5" fmla="*/ 136 h 1220"/>
                    <a:gd name="T6" fmla="*/ 21 w 364"/>
                    <a:gd name="T7" fmla="*/ 127 h 1220"/>
                    <a:gd name="T8" fmla="*/ 22 w 364"/>
                    <a:gd name="T9" fmla="*/ 109 h 1220"/>
                    <a:gd name="T10" fmla="*/ 23 w 364"/>
                    <a:gd name="T11" fmla="*/ 84 h 1220"/>
                    <a:gd name="T12" fmla="*/ 23 w 364"/>
                    <a:gd name="T13" fmla="*/ 64 h 1220"/>
                    <a:gd name="T14" fmla="*/ 22 w 364"/>
                    <a:gd name="T15" fmla="*/ 43 h 1220"/>
                    <a:gd name="T16" fmla="*/ 20 w 364"/>
                    <a:gd name="T17" fmla="*/ 26 h 1220"/>
                    <a:gd name="T18" fmla="*/ 22 w 364"/>
                    <a:gd name="T19" fmla="*/ 22 h 1220"/>
                    <a:gd name="T20" fmla="*/ 15 w 364"/>
                    <a:gd name="T21" fmla="*/ 5 h 1220"/>
                    <a:gd name="T22" fmla="*/ 14 w 364"/>
                    <a:gd name="T23" fmla="*/ 0 h 1220"/>
                    <a:gd name="T24" fmla="*/ 0 w 364"/>
                    <a:gd name="T25" fmla="*/ 5 h 1220"/>
                    <a:gd name="T26" fmla="*/ 2 w 364"/>
                    <a:gd name="T27" fmla="*/ 129 h 12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4"/>
                    <a:gd name="T43" fmla="*/ 0 h 1220"/>
                    <a:gd name="T44" fmla="*/ 364 w 364"/>
                    <a:gd name="T45" fmla="*/ 1220 h 12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4" h="1220">
                      <a:moveTo>
                        <a:pt x="27" y="1163"/>
                      </a:moveTo>
                      <a:lnTo>
                        <a:pt x="157" y="1214"/>
                      </a:lnTo>
                      <a:lnTo>
                        <a:pt x="303" y="1220"/>
                      </a:lnTo>
                      <a:lnTo>
                        <a:pt x="338" y="1144"/>
                      </a:lnTo>
                      <a:lnTo>
                        <a:pt x="352" y="981"/>
                      </a:lnTo>
                      <a:lnTo>
                        <a:pt x="364" y="753"/>
                      </a:lnTo>
                      <a:lnTo>
                        <a:pt x="364" y="576"/>
                      </a:lnTo>
                      <a:lnTo>
                        <a:pt x="345" y="383"/>
                      </a:lnTo>
                      <a:lnTo>
                        <a:pt x="317" y="236"/>
                      </a:lnTo>
                      <a:lnTo>
                        <a:pt x="342" y="194"/>
                      </a:lnTo>
                      <a:lnTo>
                        <a:pt x="237" y="48"/>
                      </a:lnTo>
                      <a:lnTo>
                        <a:pt x="227" y="0"/>
                      </a:lnTo>
                      <a:lnTo>
                        <a:pt x="0" y="42"/>
                      </a:lnTo>
                      <a:lnTo>
                        <a:pt x="27" y="1163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8" name="Freeform 43"/>
                <p:cNvSpPr>
                  <a:spLocks/>
                </p:cNvSpPr>
                <p:nvPr/>
              </p:nvSpPr>
              <p:spPr bwMode="auto">
                <a:xfrm>
                  <a:off x="849" y="387"/>
                  <a:ext cx="82" cy="400"/>
                </a:xfrm>
                <a:custGeom>
                  <a:avLst/>
                  <a:gdLst>
                    <a:gd name="T0" fmla="*/ 0 w 326"/>
                    <a:gd name="T1" fmla="*/ 5 h 1200"/>
                    <a:gd name="T2" fmla="*/ 1 w 326"/>
                    <a:gd name="T3" fmla="*/ 54 h 1200"/>
                    <a:gd name="T4" fmla="*/ 2 w 326"/>
                    <a:gd name="T5" fmla="*/ 127 h 1200"/>
                    <a:gd name="T6" fmla="*/ 9 w 326"/>
                    <a:gd name="T7" fmla="*/ 133 h 1200"/>
                    <a:gd name="T8" fmla="*/ 6 w 326"/>
                    <a:gd name="T9" fmla="*/ 103 h 1200"/>
                    <a:gd name="T10" fmla="*/ 4 w 326"/>
                    <a:gd name="T11" fmla="*/ 87 h 1200"/>
                    <a:gd name="T12" fmla="*/ 4 w 326"/>
                    <a:gd name="T13" fmla="*/ 74 h 1200"/>
                    <a:gd name="T14" fmla="*/ 5 w 326"/>
                    <a:gd name="T15" fmla="*/ 91 h 1200"/>
                    <a:gd name="T16" fmla="*/ 7 w 326"/>
                    <a:gd name="T17" fmla="*/ 110 h 1200"/>
                    <a:gd name="T18" fmla="*/ 11 w 326"/>
                    <a:gd name="T19" fmla="*/ 133 h 1200"/>
                    <a:gd name="T20" fmla="*/ 16 w 326"/>
                    <a:gd name="T21" fmla="*/ 133 h 1200"/>
                    <a:gd name="T22" fmla="*/ 17 w 326"/>
                    <a:gd name="T23" fmla="*/ 103 h 1200"/>
                    <a:gd name="T24" fmla="*/ 18 w 326"/>
                    <a:gd name="T25" fmla="*/ 84 h 1200"/>
                    <a:gd name="T26" fmla="*/ 18 w 326"/>
                    <a:gd name="T27" fmla="*/ 71 h 1200"/>
                    <a:gd name="T28" fmla="*/ 19 w 326"/>
                    <a:gd name="T29" fmla="*/ 86 h 1200"/>
                    <a:gd name="T30" fmla="*/ 17 w 326"/>
                    <a:gd name="T31" fmla="*/ 132 h 1200"/>
                    <a:gd name="T32" fmla="*/ 19 w 326"/>
                    <a:gd name="T33" fmla="*/ 125 h 1200"/>
                    <a:gd name="T34" fmla="*/ 20 w 326"/>
                    <a:gd name="T35" fmla="*/ 104 h 1200"/>
                    <a:gd name="T36" fmla="*/ 20 w 326"/>
                    <a:gd name="T37" fmla="*/ 85 h 1200"/>
                    <a:gd name="T38" fmla="*/ 21 w 326"/>
                    <a:gd name="T39" fmla="*/ 63 h 1200"/>
                    <a:gd name="T40" fmla="*/ 20 w 326"/>
                    <a:gd name="T41" fmla="*/ 47 h 1200"/>
                    <a:gd name="T42" fmla="*/ 18 w 326"/>
                    <a:gd name="T43" fmla="*/ 26 h 1200"/>
                    <a:gd name="T44" fmla="*/ 17 w 326"/>
                    <a:gd name="T45" fmla="*/ 28 h 1200"/>
                    <a:gd name="T46" fmla="*/ 19 w 326"/>
                    <a:gd name="T47" fmla="*/ 21 h 1200"/>
                    <a:gd name="T48" fmla="*/ 12 w 326"/>
                    <a:gd name="T49" fmla="*/ 0 h 1200"/>
                    <a:gd name="T50" fmla="*/ 9 w 326"/>
                    <a:gd name="T51" fmla="*/ 1 h 1200"/>
                    <a:gd name="T52" fmla="*/ 11 w 326"/>
                    <a:gd name="T53" fmla="*/ 10 h 1200"/>
                    <a:gd name="T54" fmla="*/ 12 w 326"/>
                    <a:gd name="T55" fmla="*/ 21 h 1200"/>
                    <a:gd name="T56" fmla="*/ 13 w 326"/>
                    <a:gd name="T57" fmla="*/ 35 h 1200"/>
                    <a:gd name="T58" fmla="*/ 11 w 326"/>
                    <a:gd name="T59" fmla="*/ 15 h 1200"/>
                    <a:gd name="T60" fmla="*/ 9 w 326"/>
                    <a:gd name="T61" fmla="*/ 8 h 1200"/>
                    <a:gd name="T62" fmla="*/ 8 w 326"/>
                    <a:gd name="T63" fmla="*/ 1 h 1200"/>
                    <a:gd name="T64" fmla="*/ 6 w 326"/>
                    <a:gd name="T65" fmla="*/ 1 h 1200"/>
                    <a:gd name="T66" fmla="*/ 8 w 326"/>
                    <a:gd name="T67" fmla="*/ 11 h 1200"/>
                    <a:gd name="T68" fmla="*/ 9 w 326"/>
                    <a:gd name="T69" fmla="*/ 22 h 1200"/>
                    <a:gd name="T70" fmla="*/ 9 w 326"/>
                    <a:gd name="T71" fmla="*/ 30 h 1200"/>
                    <a:gd name="T72" fmla="*/ 6 w 326"/>
                    <a:gd name="T73" fmla="*/ 11 h 1200"/>
                    <a:gd name="T74" fmla="*/ 5 w 326"/>
                    <a:gd name="T75" fmla="*/ 3 h 1200"/>
                    <a:gd name="T76" fmla="*/ 0 w 326"/>
                    <a:gd name="T77" fmla="*/ 5 h 1200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26"/>
                    <a:gd name="T118" fmla="*/ 0 h 1200"/>
                    <a:gd name="T119" fmla="*/ 326 w 326"/>
                    <a:gd name="T120" fmla="*/ 1200 h 1200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26" h="1200">
                      <a:moveTo>
                        <a:pt x="0" y="41"/>
                      </a:moveTo>
                      <a:lnTo>
                        <a:pt x="14" y="483"/>
                      </a:lnTo>
                      <a:lnTo>
                        <a:pt x="24" y="1140"/>
                      </a:lnTo>
                      <a:lnTo>
                        <a:pt x="149" y="1194"/>
                      </a:lnTo>
                      <a:lnTo>
                        <a:pt x="86" y="929"/>
                      </a:lnTo>
                      <a:lnTo>
                        <a:pt x="63" y="782"/>
                      </a:lnTo>
                      <a:lnTo>
                        <a:pt x="59" y="664"/>
                      </a:lnTo>
                      <a:lnTo>
                        <a:pt x="82" y="815"/>
                      </a:lnTo>
                      <a:lnTo>
                        <a:pt x="117" y="989"/>
                      </a:lnTo>
                      <a:lnTo>
                        <a:pt x="173" y="1197"/>
                      </a:lnTo>
                      <a:lnTo>
                        <a:pt x="260" y="1200"/>
                      </a:lnTo>
                      <a:lnTo>
                        <a:pt x="274" y="923"/>
                      </a:lnTo>
                      <a:lnTo>
                        <a:pt x="284" y="755"/>
                      </a:lnTo>
                      <a:lnTo>
                        <a:pt x="288" y="639"/>
                      </a:lnTo>
                      <a:lnTo>
                        <a:pt x="295" y="770"/>
                      </a:lnTo>
                      <a:lnTo>
                        <a:pt x="274" y="1191"/>
                      </a:lnTo>
                      <a:lnTo>
                        <a:pt x="305" y="1127"/>
                      </a:lnTo>
                      <a:lnTo>
                        <a:pt x="319" y="938"/>
                      </a:lnTo>
                      <a:lnTo>
                        <a:pt x="323" y="764"/>
                      </a:lnTo>
                      <a:lnTo>
                        <a:pt x="326" y="567"/>
                      </a:lnTo>
                      <a:lnTo>
                        <a:pt x="319" y="419"/>
                      </a:lnTo>
                      <a:lnTo>
                        <a:pt x="288" y="238"/>
                      </a:lnTo>
                      <a:lnTo>
                        <a:pt x="267" y="256"/>
                      </a:lnTo>
                      <a:lnTo>
                        <a:pt x="305" y="190"/>
                      </a:lnTo>
                      <a:lnTo>
                        <a:pt x="187" y="0"/>
                      </a:lnTo>
                      <a:lnTo>
                        <a:pt x="145" y="12"/>
                      </a:lnTo>
                      <a:lnTo>
                        <a:pt x="173" y="90"/>
                      </a:lnTo>
                      <a:lnTo>
                        <a:pt x="191" y="190"/>
                      </a:lnTo>
                      <a:lnTo>
                        <a:pt x="201" y="313"/>
                      </a:lnTo>
                      <a:lnTo>
                        <a:pt x="166" y="138"/>
                      </a:lnTo>
                      <a:lnTo>
                        <a:pt x="149" y="75"/>
                      </a:lnTo>
                      <a:lnTo>
                        <a:pt x="121" y="9"/>
                      </a:lnTo>
                      <a:lnTo>
                        <a:pt x="86" y="12"/>
                      </a:lnTo>
                      <a:lnTo>
                        <a:pt x="121" y="99"/>
                      </a:lnTo>
                      <a:lnTo>
                        <a:pt x="142" y="199"/>
                      </a:lnTo>
                      <a:lnTo>
                        <a:pt x="149" y="269"/>
                      </a:lnTo>
                      <a:lnTo>
                        <a:pt x="100" y="99"/>
                      </a:lnTo>
                      <a:lnTo>
                        <a:pt x="70" y="23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9" name="Freeform 44"/>
                <p:cNvSpPr>
                  <a:spLocks/>
                </p:cNvSpPr>
                <p:nvPr/>
              </p:nvSpPr>
              <p:spPr bwMode="auto">
                <a:xfrm>
                  <a:off x="846" y="180"/>
                  <a:ext cx="177" cy="222"/>
                </a:xfrm>
                <a:custGeom>
                  <a:avLst/>
                  <a:gdLst>
                    <a:gd name="T0" fmla="*/ 0 w 711"/>
                    <a:gd name="T1" fmla="*/ 74 h 666"/>
                    <a:gd name="T2" fmla="*/ 8 w 711"/>
                    <a:gd name="T3" fmla="*/ 73 h 666"/>
                    <a:gd name="T4" fmla="*/ 14 w 711"/>
                    <a:gd name="T5" fmla="*/ 71 h 666"/>
                    <a:gd name="T6" fmla="*/ 14 w 711"/>
                    <a:gd name="T7" fmla="*/ 65 h 666"/>
                    <a:gd name="T8" fmla="*/ 17 w 711"/>
                    <a:gd name="T9" fmla="*/ 65 h 666"/>
                    <a:gd name="T10" fmla="*/ 18 w 711"/>
                    <a:gd name="T11" fmla="*/ 60 h 666"/>
                    <a:gd name="T12" fmla="*/ 19 w 711"/>
                    <a:gd name="T13" fmla="*/ 54 h 666"/>
                    <a:gd name="T14" fmla="*/ 21 w 711"/>
                    <a:gd name="T15" fmla="*/ 59 h 666"/>
                    <a:gd name="T16" fmla="*/ 25 w 711"/>
                    <a:gd name="T17" fmla="*/ 65 h 666"/>
                    <a:gd name="T18" fmla="*/ 34 w 711"/>
                    <a:gd name="T19" fmla="*/ 64 h 666"/>
                    <a:gd name="T20" fmla="*/ 38 w 711"/>
                    <a:gd name="T21" fmla="*/ 63 h 666"/>
                    <a:gd name="T22" fmla="*/ 41 w 711"/>
                    <a:gd name="T23" fmla="*/ 63 h 666"/>
                    <a:gd name="T24" fmla="*/ 44 w 711"/>
                    <a:gd name="T25" fmla="*/ 62 h 666"/>
                    <a:gd name="T26" fmla="*/ 44 w 711"/>
                    <a:gd name="T27" fmla="*/ 60 h 666"/>
                    <a:gd name="T28" fmla="*/ 44 w 711"/>
                    <a:gd name="T29" fmla="*/ 58 h 666"/>
                    <a:gd name="T30" fmla="*/ 44 w 711"/>
                    <a:gd name="T31" fmla="*/ 54 h 666"/>
                    <a:gd name="T32" fmla="*/ 43 w 711"/>
                    <a:gd name="T33" fmla="*/ 49 h 666"/>
                    <a:gd name="T34" fmla="*/ 43 w 711"/>
                    <a:gd name="T35" fmla="*/ 47 h 666"/>
                    <a:gd name="T36" fmla="*/ 38 w 711"/>
                    <a:gd name="T37" fmla="*/ 47 h 666"/>
                    <a:gd name="T38" fmla="*/ 36 w 711"/>
                    <a:gd name="T39" fmla="*/ 47 h 666"/>
                    <a:gd name="T40" fmla="*/ 33 w 711"/>
                    <a:gd name="T41" fmla="*/ 47 h 666"/>
                    <a:gd name="T42" fmla="*/ 32 w 711"/>
                    <a:gd name="T43" fmla="*/ 47 h 666"/>
                    <a:gd name="T44" fmla="*/ 31 w 711"/>
                    <a:gd name="T45" fmla="*/ 47 h 666"/>
                    <a:gd name="T46" fmla="*/ 30 w 711"/>
                    <a:gd name="T47" fmla="*/ 45 h 666"/>
                    <a:gd name="T48" fmla="*/ 30 w 711"/>
                    <a:gd name="T49" fmla="*/ 43 h 666"/>
                    <a:gd name="T50" fmla="*/ 28 w 711"/>
                    <a:gd name="T51" fmla="*/ 37 h 666"/>
                    <a:gd name="T52" fmla="*/ 26 w 711"/>
                    <a:gd name="T53" fmla="*/ 28 h 666"/>
                    <a:gd name="T54" fmla="*/ 25 w 711"/>
                    <a:gd name="T55" fmla="*/ 22 h 666"/>
                    <a:gd name="T56" fmla="*/ 25 w 711"/>
                    <a:gd name="T57" fmla="*/ 15 h 666"/>
                    <a:gd name="T58" fmla="*/ 24 w 711"/>
                    <a:gd name="T59" fmla="*/ 11 h 666"/>
                    <a:gd name="T60" fmla="*/ 22 w 711"/>
                    <a:gd name="T61" fmla="*/ 9 h 666"/>
                    <a:gd name="T62" fmla="*/ 21 w 711"/>
                    <a:gd name="T63" fmla="*/ 9 h 666"/>
                    <a:gd name="T64" fmla="*/ 18 w 711"/>
                    <a:gd name="T65" fmla="*/ 9 h 666"/>
                    <a:gd name="T66" fmla="*/ 15 w 711"/>
                    <a:gd name="T67" fmla="*/ 8 h 666"/>
                    <a:gd name="T68" fmla="*/ 11 w 711"/>
                    <a:gd name="T69" fmla="*/ 7 h 666"/>
                    <a:gd name="T70" fmla="*/ 8 w 711"/>
                    <a:gd name="T71" fmla="*/ 5 h 666"/>
                    <a:gd name="T72" fmla="*/ 6 w 711"/>
                    <a:gd name="T73" fmla="*/ 1 h 666"/>
                    <a:gd name="T74" fmla="*/ 5 w 711"/>
                    <a:gd name="T75" fmla="*/ 0 h 666"/>
                    <a:gd name="T76" fmla="*/ 5 w 711"/>
                    <a:gd name="T77" fmla="*/ 3 h 666"/>
                    <a:gd name="T78" fmla="*/ 5 w 711"/>
                    <a:gd name="T79" fmla="*/ 6 h 666"/>
                    <a:gd name="T80" fmla="*/ 4 w 711"/>
                    <a:gd name="T81" fmla="*/ 9 h 666"/>
                    <a:gd name="T82" fmla="*/ 3 w 711"/>
                    <a:gd name="T83" fmla="*/ 11 h 666"/>
                    <a:gd name="T84" fmla="*/ 2 w 711"/>
                    <a:gd name="T85" fmla="*/ 13 h 666"/>
                    <a:gd name="T86" fmla="*/ 0 w 711"/>
                    <a:gd name="T87" fmla="*/ 15 h 666"/>
                    <a:gd name="T88" fmla="*/ 0 w 711"/>
                    <a:gd name="T89" fmla="*/ 74 h 66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11"/>
                    <a:gd name="T136" fmla="*/ 0 h 666"/>
                    <a:gd name="T137" fmla="*/ 711 w 711"/>
                    <a:gd name="T138" fmla="*/ 666 h 66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11" h="666">
                      <a:moveTo>
                        <a:pt x="3" y="666"/>
                      </a:moveTo>
                      <a:lnTo>
                        <a:pt x="127" y="658"/>
                      </a:lnTo>
                      <a:lnTo>
                        <a:pt x="232" y="635"/>
                      </a:lnTo>
                      <a:lnTo>
                        <a:pt x="234" y="584"/>
                      </a:lnTo>
                      <a:lnTo>
                        <a:pt x="269" y="581"/>
                      </a:lnTo>
                      <a:lnTo>
                        <a:pt x="293" y="536"/>
                      </a:lnTo>
                      <a:lnTo>
                        <a:pt x="307" y="489"/>
                      </a:lnTo>
                      <a:lnTo>
                        <a:pt x="339" y="531"/>
                      </a:lnTo>
                      <a:lnTo>
                        <a:pt x="398" y="581"/>
                      </a:lnTo>
                      <a:lnTo>
                        <a:pt x="545" y="575"/>
                      </a:lnTo>
                      <a:lnTo>
                        <a:pt x="607" y="570"/>
                      </a:lnTo>
                      <a:lnTo>
                        <a:pt x="662" y="563"/>
                      </a:lnTo>
                      <a:lnTo>
                        <a:pt x="705" y="558"/>
                      </a:lnTo>
                      <a:lnTo>
                        <a:pt x="705" y="538"/>
                      </a:lnTo>
                      <a:lnTo>
                        <a:pt x="711" y="521"/>
                      </a:lnTo>
                      <a:lnTo>
                        <a:pt x="709" y="485"/>
                      </a:lnTo>
                      <a:lnTo>
                        <a:pt x="696" y="441"/>
                      </a:lnTo>
                      <a:lnTo>
                        <a:pt x="686" y="424"/>
                      </a:lnTo>
                      <a:lnTo>
                        <a:pt x="615" y="426"/>
                      </a:lnTo>
                      <a:lnTo>
                        <a:pt x="580" y="423"/>
                      </a:lnTo>
                      <a:lnTo>
                        <a:pt x="535" y="425"/>
                      </a:lnTo>
                      <a:lnTo>
                        <a:pt x="512" y="420"/>
                      </a:lnTo>
                      <a:lnTo>
                        <a:pt x="493" y="420"/>
                      </a:lnTo>
                      <a:lnTo>
                        <a:pt x="489" y="403"/>
                      </a:lnTo>
                      <a:lnTo>
                        <a:pt x="480" y="388"/>
                      </a:lnTo>
                      <a:lnTo>
                        <a:pt x="451" y="331"/>
                      </a:lnTo>
                      <a:lnTo>
                        <a:pt x="423" y="252"/>
                      </a:lnTo>
                      <a:lnTo>
                        <a:pt x="409" y="198"/>
                      </a:lnTo>
                      <a:lnTo>
                        <a:pt x="405" y="137"/>
                      </a:lnTo>
                      <a:lnTo>
                        <a:pt x="389" y="100"/>
                      </a:lnTo>
                      <a:lnTo>
                        <a:pt x="362" y="84"/>
                      </a:lnTo>
                      <a:lnTo>
                        <a:pt x="337" y="78"/>
                      </a:lnTo>
                      <a:lnTo>
                        <a:pt x="288" y="79"/>
                      </a:lnTo>
                      <a:lnTo>
                        <a:pt x="235" y="72"/>
                      </a:lnTo>
                      <a:lnTo>
                        <a:pt x="183" y="59"/>
                      </a:lnTo>
                      <a:lnTo>
                        <a:pt x="134" y="41"/>
                      </a:lnTo>
                      <a:lnTo>
                        <a:pt x="106" y="7"/>
                      </a:lnTo>
                      <a:lnTo>
                        <a:pt x="79" y="0"/>
                      </a:lnTo>
                      <a:lnTo>
                        <a:pt x="82" y="31"/>
                      </a:lnTo>
                      <a:lnTo>
                        <a:pt x="78" y="55"/>
                      </a:lnTo>
                      <a:lnTo>
                        <a:pt x="64" y="82"/>
                      </a:lnTo>
                      <a:lnTo>
                        <a:pt x="44" y="103"/>
                      </a:lnTo>
                      <a:lnTo>
                        <a:pt x="29" y="119"/>
                      </a:lnTo>
                      <a:lnTo>
                        <a:pt x="0" y="137"/>
                      </a:lnTo>
                      <a:lnTo>
                        <a:pt x="3" y="66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0" name="Freeform 45"/>
                <p:cNvSpPr>
                  <a:spLocks/>
                </p:cNvSpPr>
                <p:nvPr/>
              </p:nvSpPr>
              <p:spPr bwMode="auto">
                <a:xfrm>
                  <a:off x="851" y="199"/>
                  <a:ext cx="168" cy="196"/>
                </a:xfrm>
                <a:custGeom>
                  <a:avLst/>
                  <a:gdLst>
                    <a:gd name="T0" fmla="*/ 7 w 674"/>
                    <a:gd name="T1" fmla="*/ 7 h 587"/>
                    <a:gd name="T2" fmla="*/ 2 w 674"/>
                    <a:gd name="T3" fmla="*/ 13 h 587"/>
                    <a:gd name="T4" fmla="*/ 1 w 674"/>
                    <a:gd name="T5" fmla="*/ 16 h 587"/>
                    <a:gd name="T6" fmla="*/ 0 w 674"/>
                    <a:gd name="T7" fmla="*/ 34 h 587"/>
                    <a:gd name="T8" fmla="*/ 0 w 674"/>
                    <a:gd name="T9" fmla="*/ 46 h 587"/>
                    <a:gd name="T10" fmla="*/ 2 w 674"/>
                    <a:gd name="T11" fmla="*/ 65 h 587"/>
                    <a:gd name="T12" fmla="*/ 5 w 674"/>
                    <a:gd name="T13" fmla="*/ 62 h 587"/>
                    <a:gd name="T14" fmla="*/ 7 w 674"/>
                    <a:gd name="T15" fmla="*/ 46 h 587"/>
                    <a:gd name="T16" fmla="*/ 6 w 674"/>
                    <a:gd name="T17" fmla="*/ 56 h 587"/>
                    <a:gd name="T18" fmla="*/ 7 w 674"/>
                    <a:gd name="T19" fmla="*/ 64 h 587"/>
                    <a:gd name="T20" fmla="*/ 12 w 674"/>
                    <a:gd name="T21" fmla="*/ 58 h 587"/>
                    <a:gd name="T22" fmla="*/ 16 w 674"/>
                    <a:gd name="T23" fmla="*/ 53 h 587"/>
                    <a:gd name="T24" fmla="*/ 16 w 674"/>
                    <a:gd name="T25" fmla="*/ 41 h 587"/>
                    <a:gd name="T26" fmla="*/ 16 w 674"/>
                    <a:gd name="T27" fmla="*/ 31 h 587"/>
                    <a:gd name="T28" fmla="*/ 14 w 674"/>
                    <a:gd name="T29" fmla="*/ 44 h 587"/>
                    <a:gd name="T30" fmla="*/ 12 w 674"/>
                    <a:gd name="T31" fmla="*/ 54 h 587"/>
                    <a:gd name="T32" fmla="*/ 13 w 674"/>
                    <a:gd name="T33" fmla="*/ 42 h 587"/>
                    <a:gd name="T34" fmla="*/ 15 w 674"/>
                    <a:gd name="T35" fmla="*/ 30 h 587"/>
                    <a:gd name="T36" fmla="*/ 17 w 674"/>
                    <a:gd name="T37" fmla="*/ 20 h 587"/>
                    <a:gd name="T38" fmla="*/ 18 w 674"/>
                    <a:gd name="T39" fmla="*/ 21 h 587"/>
                    <a:gd name="T40" fmla="*/ 16 w 674"/>
                    <a:gd name="T41" fmla="*/ 32 h 587"/>
                    <a:gd name="T42" fmla="*/ 17 w 674"/>
                    <a:gd name="T43" fmla="*/ 42 h 587"/>
                    <a:gd name="T44" fmla="*/ 18 w 674"/>
                    <a:gd name="T45" fmla="*/ 48 h 587"/>
                    <a:gd name="T46" fmla="*/ 21 w 674"/>
                    <a:gd name="T47" fmla="*/ 52 h 587"/>
                    <a:gd name="T48" fmla="*/ 24 w 674"/>
                    <a:gd name="T49" fmla="*/ 57 h 587"/>
                    <a:gd name="T50" fmla="*/ 42 w 674"/>
                    <a:gd name="T51" fmla="*/ 54 h 587"/>
                    <a:gd name="T52" fmla="*/ 36 w 674"/>
                    <a:gd name="T53" fmla="*/ 54 h 587"/>
                    <a:gd name="T54" fmla="*/ 35 w 674"/>
                    <a:gd name="T55" fmla="*/ 47 h 587"/>
                    <a:gd name="T56" fmla="*/ 36 w 674"/>
                    <a:gd name="T57" fmla="*/ 42 h 587"/>
                    <a:gd name="T58" fmla="*/ 30 w 674"/>
                    <a:gd name="T59" fmla="*/ 45 h 587"/>
                    <a:gd name="T60" fmla="*/ 28 w 674"/>
                    <a:gd name="T61" fmla="*/ 44 h 587"/>
                    <a:gd name="T62" fmla="*/ 27 w 674"/>
                    <a:gd name="T63" fmla="*/ 38 h 587"/>
                    <a:gd name="T64" fmla="*/ 24 w 674"/>
                    <a:gd name="T65" fmla="*/ 26 h 587"/>
                    <a:gd name="T66" fmla="*/ 23 w 674"/>
                    <a:gd name="T67" fmla="*/ 16 h 587"/>
                    <a:gd name="T68" fmla="*/ 22 w 674"/>
                    <a:gd name="T69" fmla="*/ 16 h 587"/>
                    <a:gd name="T70" fmla="*/ 22 w 674"/>
                    <a:gd name="T71" fmla="*/ 14 h 587"/>
                    <a:gd name="T72" fmla="*/ 23 w 674"/>
                    <a:gd name="T73" fmla="*/ 10 h 587"/>
                    <a:gd name="T74" fmla="*/ 22 w 674"/>
                    <a:gd name="T75" fmla="*/ 5 h 587"/>
                    <a:gd name="T76" fmla="*/ 19 w 674"/>
                    <a:gd name="T77" fmla="*/ 3 h 587"/>
                    <a:gd name="T78" fmla="*/ 14 w 674"/>
                    <a:gd name="T79" fmla="*/ 3 h 587"/>
                    <a:gd name="T80" fmla="*/ 11 w 674"/>
                    <a:gd name="T81" fmla="*/ 10 h 587"/>
                    <a:gd name="T82" fmla="*/ 12 w 674"/>
                    <a:gd name="T83" fmla="*/ 4 h 587"/>
                    <a:gd name="T84" fmla="*/ 7 w 674"/>
                    <a:gd name="T85" fmla="*/ 0 h 5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74"/>
                    <a:gd name="T130" fmla="*/ 0 h 587"/>
                    <a:gd name="T131" fmla="*/ 674 w 674"/>
                    <a:gd name="T132" fmla="*/ 587 h 58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74" h="587">
                      <a:moveTo>
                        <a:pt x="112" y="0"/>
                      </a:moveTo>
                      <a:lnTo>
                        <a:pt x="108" y="61"/>
                      </a:lnTo>
                      <a:lnTo>
                        <a:pt x="66" y="97"/>
                      </a:lnTo>
                      <a:lnTo>
                        <a:pt x="42" y="120"/>
                      </a:lnTo>
                      <a:lnTo>
                        <a:pt x="14" y="97"/>
                      </a:lnTo>
                      <a:lnTo>
                        <a:pt x="17" y="145"/>
                      </a:lnTo>
                      <a:lnTo>
                        <a:pt x="7" y="216"/>
                      </a:lnTo>
                      <a:lnTo>
                        <a:pt x="3" y="307"/>
                      </a:lnTo>
                      <a:lnTo>
                        <a:pt x="0" y="368"/>
                      </a:lnTo>
                      <a:lnTo>
                        <a:pt x="3" y="416"/>
                      </a:lnTo>
                      <a:lnTo>
                        <a:pt x="14" y="515"/>
                      </a:lnTo>
                      <a:lnTo>
                        <a:pt x="31" y="587"/>
                      </a:lnTo>
                      <a:lnTo>
                        <a:pt x="94" y="584"/>
                      </a:lnTo>
                      <a:lnTo>
                        <a:pt x="87" y="558"/>
                      </a:lnTo>
                      <a:lnTo>
                        <a:pt x="87" y="488"/>
                      </a:lnTo>
                      <a:lnTo>
                        <a:pt x="115" y="413"/>
                      </a:lnTo>
                      <a:lnTo>
                        <a:pt x="108" y="473"/>
                      </a:lnTo>
                      <a:lnTo>
                        <a:pt x="101" y="503"/>
                      </a:lnTo>
                      <a:lnTo>
                        <a:pt x="105" y="531"/>
                      </a:lnTo>
                      <a:lnTo>
                        <a:pt x="112" y="579"/>
                      </a:lnTo>
                      <a:lnTo>
                        <a:pt x="198" y="561"/>
                      </a:lnTo>
                      <a:lnTo>
                        <a:pt x="198" y="521"/>
                      </a:lnTo>
                      <a:lnTo>
                        <a:pt x="236" y="509"/>
                      </a:lnTo>
                      <a:lnTo>
                        <a:pt x="254" y="476"/>
                      </a:lnTo>
                      <a:lnTo>
                        <a:pt x="278" y="419"/>
                      </a:lnTo>
                      <a:lnTo>
                        <a:pt x="261" y="365"/>
                      </a:lnTo>
                      <a:lnTo>
                        <a:pt x="250" y="310"/>
                      </a:lnTo>
                      <a:lnTo>
                        <a:pt x="254" y="280"/>
                      </a:lnTo>
                      <a:lnTo>
                        <a:pt x="236" y="338"/>
                      </a:lnTo>
                      <a:lnTo>
                        <a:pt x="219" y="395"/>
                      </a:lnTo>
                      <a:lnTo>
                        <a:pt x="208" y="438"/>
                      </a:lnTo>
                      <a:lnTo>
                        <a:pt x="198" y="485"/>
                      </a:lnTo>
                      <a:lnTo>
                        <a:pt x="198" y="425"/>
                      </a:lnTo>
                      <a:lnTo>
                        <a:pt x="208" y="374"/>
                      </a:lnTo>
                      <a:lnTo>
                        <a:pt x="222" y="319"/>
                      </a:lnTo>
                      <a:lnTo>
                        <a:pt x="243" y="268"/>
                      </a:lnTo>
                      <a:lnTo>
                        <a:pt x="254" y="241"/>
                      </a:lnTo>
                      <a:lnTo>
                        <a:pt x="275" y="177"/>
                      </a:lnTo>
                      <a:lnTo>
                        <a:pt x="289" y="129"/>
                      </a:lnTo>
                      <a:lnTo>
                        <a:pt x="285" y="189"/>
                      </a:lnTo>
                      <a:lnTo>
                        <a:pt x="271" y="256"/>
                      </a:lnTo>
                      <a:lnTo>
                        <a:pt x="264" y="292"/>
                      </a:lnTo>
                      <a:lnTo>
                        <a:pt x="268" y="328"/>
                      </a:lnTo>
                      <a:lnTo>
                        <a:pt x="282" y="380"/>
                      </a:lnTo>
                      <a:lnTo>
                        <a:pt x="289" y="404"/>
                      </a:lnTo>
                      <a:lnTo>
                        <a:pt x="296" y="428"/>
                      </a:lnTo>
                      <a:lnTo>
                        <a:pt x="324" y="449"/>
                      </a:lnTo>
                      <a:lnTo>
                        <a:pt x="331" y="467"/>
                      </a:lnTo>
                      <a:lnTo>
                        <a:pt x="349" y="481"/>
                      </a:lnTo>
                      <a:lnTo>
                        <a:pt x="381" y="511"/>
                      </a:lnTo>
                      <a:lnTo>
                        <a:pt x="527" y="506"/>
                      </a:lnTo>
                      <a:lnTo>
                        <a:pt x="672" y="488"/>
                      </a:lnTo>
                      <a:lnTo>
                        <a:pt x="674" y="466"/>
                      </a:lnTo>
                      <a:lnTo>
                        <a:pt x="585" y="482"/>
                      </a:lnTo>
                      <a:lnTo>
                        <a:pt x="568" y="452"/>
                      </a:lnTo>
                      <a:lnTo>
                        <a:pt x="568" y="425"/>
                      </a:lnTo>
                      <a:lnTo>
                        <a:pt x="576" y="398"/>
                      </a:lnTo>
                      <a:lnTo>
                        <a:pt x="583" y="374"/>
                      </a:lnTo>
                      <a:lnTo>
                        <a:pt x="496" y="374"/>
                      </a:lnTo>
                      <a:lnTo>
                        <a:pt x="478" y="404"/>
                      </a:lnTo>
                      <a:lnTo>
                        <a:pt x="477" y="370"/>
                      </a:lnTo>
                      <a:lnTo>
                        <a:pt x="451" y="394"/>
                      </a:lnTo>
                      <a:lnTo>
                        <a:pt x="459" y="355"/>
                      </a:lnTo>
                      <a:lnTo>
                        <a:pt x="440" y="337"/>
                      </a:lnTo>
                      <a:lnTo>
                        <a:pt x="422" y="292"/>
                      </a:lnTo>
                      <a:lnTo>
                        <a:pt x="394" y="231"/>
                      </a:lnTo>
                      <a:lnTo>
                        <a:pt x="383" y="189"/>
                      </a:lnTo>
                      <a:lnTo>
                        <a:pt x="373" y="142"/>
                      </a:lnTo>
                      <a:lnTo>
                        <a:pt x="376" y="109"/>
                      </a:lnTo>
                      <a:lnTo>
                        <a:pt x="359" y="147"/>
                      </a:lnTo>
                      <a:lnTo>
                        <a:pt x="345" y="186"/>
                      </a:lnTo>
                      <a:lnTo>
                        <a:pt x="355" y="129"/>
                      </a:lnTo>
                      <a:lnTo>
                        <a:pt x="369" y="103"/>
                      </a:lnTo>
                      <a:lnTo>
                        <a:pt x="376" y="91"/>
                      </a:lnTo>
                      <a:lnTo>
                        <a:pt x="366" y="64"/>
                      </a:lnTo>
                      <a:lnTo>
                        <a:pt x="355" y="43"/>
                      </a:lnTo>
                      <a:lnTo>
                        <a:pt x="331" y="33"/>
                      </a:lnTo>
                      <a:lnTo>
                        <a:pt x="299" y="30"/>
                      </a:lnTo>
                      <a:lnTo>
                        <a:pt x="254" y="30"/>
                      </a:lnTo>
                      <a:lnTo>
                        <a:pt x="219" y="24"/>
                      </a:lnTo>
                      <a:lnTo>
                        <a:pt x="198" y="49"/>
                      </a:lnTo>
                      <a:lnTo>
                        <a:pt x="173" y="88"/>
                      </a:lnTo>
                      <a:lnTo>
                        <a:pt x="180" y="58"/>
                      </a:lnTo>
                      <a:lnTo>
                        <a:pt x="198" y="33"/>
                      </a:lnTo>
                      <a:lnTo>
                        <a:pt x="208" y="21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1" name="Freeform 46"/>
                <p:cNvSpPr>
                  <a:spLocks/>
                </p:cNvSpPr>
                <p:nvPr/>
              </p:nvSpPr>
              <p:spPr bwMode="auto">
                <a:xfrm>
                  <a:off x="852" y="184"/>
                  <a:ext cx="25" cy="51"/>
                </a:xfrm>
                <a:custGeom>
                  <a:avLst/>
                  <a:gdLst>
                    <a:gd name="T0" fmla="*/ 4 w 99"/>
                    <a:gd name="T1" fmla="*/ 0 h 154"/>
                    <a:gd name="T2" fmla="*/ 4 w 99"/>
                    <a:gd name="T3" fmla="*/ 3 h 154"/>
                    <a:gd name="T4" fmla="*/ 4 w 99"/>
                    <a:gd name="T5" fmla="*/ 7 h 154"/>
                    <a:gd name="T6" fmla="*/ 2 w 99"/>
                    <a:gd name="T7" fmla="*/ 10 h 154"/>
                    <a:gd name="T8" fmla="*/ 0 w 99"/>
                    <a:gd name="T9" fmla="*/ 13 h 154"/>
                    <a:gd name="T10" fmla="*/ 2 w 99"/>
                    <a:gd name="T11" fmla="*/ 17 h 154"/>
                    <a:gd name="T12" fmla="*/ 5 w 99"/>
                    <a:gd name="T13" fmla="*/ 14 h 154"/>
                    <a:gd name="T14" fmla="*/ 6 w 99"/>
                    <a:gd name="T15" fmla="*/ 11 h 154"/>
                    <a:gd name="T16" fmla="*/ 6 w 99"/>
                    <a:gd name="T17" fmla="*/ 8 h 154"/>
                    <a:gd name="T18" fmla="*/ 6 w 99"/>
                    <a:gd name="T19" fmla="*/ 5 h 154"/>
                    <a:gd name="T20" fmla="*/ 6 w 99"/>
                    <a:gd name="T21" fmla="*/ 4 h 154"/>
                    <a:gd name="T22" fmla="*/ 6 w 99"/>
                    <a:gd name="T23" fmla="*/ 2 h 154"/>
                    <a:gd name="T24" fmla="*/ 4 w 99"/>
                    <a:gd name="T25" fmla="*/ 0 h 15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9"/>
                    <a:gd name="T40" fmla="*/ 0 h 154"/>
                    <a:gd name="T41" fmla="*/ 99 w 99"/>
                    <a:gd name="T42" fmla="*/ 154 h 15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9" h="154">
                      <a:moveTo>
                        <a:pt x="63" y="0"/>
                      </a:moveTo>
                      <a:lnTo>
                        <a:pt x="66" y="29"/>
                      </a:lnTo>
                      <a:lnTo>
                        <a:pt x="55" y="64"/>
                      </a:lnTo>
                      <a:lnTo>
                        <a:pt x="32" y="93"/>
                      </a:lnTo>
                      <a:lnTo>
                        <a:pt x="0" y="121"/>
                      </a:lnTo>
                      <a:lnTo>
                        <a:pt x="35" y="154"/>
                      </a:lnTo>
                      <a:lnTo>
                        <a:pt x="73" y="124"/>
                      </a:lnTo>
                      <a:lnTo>
                        <a:pt x="90" y="102"/>
                      </a:lnTo>
                      <a:lnTo>
                        <a:pt x="94" y="76"/>
                      </a:lnTo>
                      <a:lnTo>
                        <a:pt x="99" y="49"/>
                      </a:lnTo>
                      <a:lnTo>
                        <a:pt x="97" y="33"/>
                      </a:lnTo>
                      <a:lnTo>
                        <a:pt x="87" y="17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92" name="Group 47"/>
                <p:cNvGrpSpPr>
                  <a:grpSpLocks/>
                </p:cNvGrpSpPr>
                <p:nvPr/>
              </p:nvGrpSpPr>
              <p:grpSpPr bwMode="auto">
                <a:xfrm>
                  <a:off x="742" y="434"/>
                  <a:ext cx="49" cy="180"/>
                  <a:chOff x="742" y="434"/>
                  <a:chExt cx="49" cy="180"/>
                </a:xfrm>
              </p:grpSpPr>
              <p:sp>
                <p:nvSpPr>
                  <p:cNvPr id="11309" name="Freeform 48"/>
                  <p:cNvSpPr>
                    <a:spLocks/>
                  </p:cNvSpPr>
                  <p:nvPr/>
                </p:nvSpPr>
                <p:spPr bwMode="auto">
                  <a:xfrm>
                    <a:off x="742" y="434"/>
                    <a:ext cx="49" cy="180"/>
                  </a:xfrm>
                  <a:custGeom>
                    <a:avLst/>
                    <a:gdLst>
                      <a:gd name="T0" fmla="*/ 0 w 196"/>
                      <a:gd name="T1" fmla="*/ 1 h 541"/>
                      <a:gd name="T2" fmla="*/ 0 w 196"/>
                      <a:gd name="T3" fmla="*/ 5 h 541"/>
                      <a:gd name="T4" fmla="*/ 0 w 196"/>
                      <a:gd name="T5" fmla="*/ 9 h 541"/>
                      <a:gd name="T6" fmla="*/ 1 w 196"/>
                      <a:gd name="T7" fmla="*/ 13 h 541"/>
                      <a:gd name="T8" fmla="*/ 1 w 196"/>
                      <a:gd name="T9" fmla="*/ 17 h 541"/>
                      <a:gd name="T10" fmla="*/ 2 w 196"/>
                      <a:gd name="T11" fmla="*/ 21 h 541"/>
                      <a:gd name="T12" fmla="*/ 3 w 196"/>
                      <a:gd name="T13" fmla="*/ 25 h 541"/>
                      <a:gd name="T14" fmla="*/ 3 w 196"/>
                      <a:gd name="T15" fmla="*/ 29 h 541"/>
                      <a:gd name="T16" fmla="*/ 3 w 196"/>
                      <a:gd name="T17" fmla="*/ 31 h 541"/>
                      <a:gd name="T18" fmla="*/ 3 w 196"/>
                      <a:gd name="T19" fmla="*/ 38 h 541"/>
                      <a:gd name="T20" fmla="*/ 2 w 196"/>
                      <a:gd name="T21" fmla="*/ 43 h 541"/>
                      <a:gd name="T22" fmla="*/ 3 w 196"/>
                      <a:gd name="T23" fmla="*/ 48 h 541"/>
                      <a:gd name="T24" fmla="*/ 3 w 196"/>
                      <a:gd name="T25" fmla="*/ 52 h 541"/>
                      <a:gd name="T26" fmla="*/ 4 w 196"/>
                      <a:gd name="T27" fmla="*/ 55 h 541"/>
                      <a:gd name="T28" fmla="*/ 5 w 196"/>
                      <a:gd name="T29" fmla="*/ 57 h 541"/>
                      <a:gd name="T30" fmla="*/ 6 w 196"/>
                      <a:gd name="T31" fmla="*/ 58 h 541"/>
                      <a:gd name="T32" fmla="*/ 7 w 196"/>
                      <a:gd name="T33" fmla="*/ 59 h 541"/>
                      <a:gd name="T34" fmla="*/ 8 w 196"/>
                      <a:gd name="T35" fmla="*/ 60 h 541"/>
                      <a:gd name="T36" fmla="*/ 9 w 196"/>
                      <a:gd name="T37" fmla="*/ 60 h 541"/>
                      <a:gd name="T38" fmla="*/ 9 w 196"/>
                      <a:gd name="T39" fmla="*/ 59 h 541"/>
                      <a:gd name="T40" fmla="*/ 10 w 196"/>
                      <a:gd name="T41" fmla="*/ 58 h 541"/>
                      <a:gd name="T42" fmla="*/ 10 w 196"/>
                      <a:gd name="T43" fmla="*/ 57 h 541"/>
                      <a:gd name="T44" fmla="*/ 11 w 196"/>
                      <a:gd name="T45" fmla="*/ 55 h 541"/>
                      <a:gd name="T46" fmla="*/ 11 w 196"/>
                      <a:gd name="T47" fmla="*/ 52 h 541"/>
                      <a:gd name="T48" fmla="*/ 11 w 196"/>
                      <a:gd name="T49" fmla="*/ 48 h 541"/>
                      <a:gd name="T50" fmla="*/ 11 w 196"/>
                      <a:gd name="T51" fmla="*/ 49 h 541"/>
                      <a:gd name="T52" fmla="*/ 12 w 196"/>
                      <a:gd name="T53" fmla="*/ 50 h 541"/>
                      <a:gd name="T54" fmla="*/ 12 w 196"/>
                      <a:gd name="T55" fmla="*/ 48 h 541"/>
                      <a:gd name="T56" fmla="*/ 12 w 196"/>
                      <a:gd name="T57" fmla="*/ 46 h 541"/>
                      <a:gd name="T58" fmla="*/ 12 w 196"/>
                      <a:gd name="T59" fmla="*/ 43 h 541"/>
                      <a:gd name="T60" fmla="*/ 12 w 196"/>
                      <a:gd name="T61" fmla="*/ 40 h 541"/>
                      <a:gd name="T62" fmla="*/ 12 w 196"/>
                      <a:gd name="T63" fmla="*/ 38 h 541"/>
                      <a:gd name="T64" fmla="*/ 12 w 196"/>
                      <a:gd name="T65" fmla="*/ 36 h 541"/>
                      <a:gd name="T66" fmla="*/ 12 w 196"/>
                      <a:gd name="T67" fmla="*/ 35 h 541"/>
                      <a:gd name="T68" fmla="*/ 10 w 196"/>
                      <a:gd name="T69" fmla="*/ 32 h 541"/>
                      <a:gd name="T70" fmla="*/ 9 w 196"/>
                      <a:gd name="T71" fmla="*/ 30 h 541"/>
                      <a:gd name="T72" fmla="*/ 8 w 196"/>
                      <a:gd name="T73" fmla="*/ 27 h 541"/>
                      <a:gd name="T74" fmla="*/ 8 w 196"/>
                      <a:gd name="T75" fmla="*/ 25 h 541"/>
                      <a:gd name="T76" fmla="*/ 8 w 196"/>
                      <a:gd name="T77" fmla="*/ 21 h 541"/>
                      <a:gd name="T78" fmla="*/ 8 w 196"/>
                      <a:gd name="T79" fmla="*/ 17 h 541"/>
                      <a:gd name="T80" fmla="*/ 8 w 196"/>
                      <a:gd name="T81" fmla="*/ 13 h 541"/>
                      <a:gd name="T82" fmla="*/ 8 w 196"/>
                      <a:gd name="T83" fmla="*/ 10 h 541"/>
                      <a:gd name="T84" fmla="*/ 9 w 196"/>
                      <a:gd name="T85" fmla="*/ 0 h 541"/>
                      <a:gd name="T86" fmla="*/ 6 w 196"/>
                      <a:gd name="T87" fmla="*/ 2 h 541"/>
                      <a:gd name="T88" fmla="*/ 3 w 196"/>
                      <a:gd name="T89" fmla="*/ 2 h 541"/>
                      <a:gd name="T90" fmla="*/ 0 w 196"/>
                      <a:gd name="T91" fmla="*/ 1 h 541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196"/>
                      <a:gd name="T139" fmla="*/ 0 h 541"/>
                      <a:gd name="T140" fmla="*/ 196 w 196"/>
                      <a:gd name="T141" fmla="*/ 541 h 541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196" h="541">
                        <a:moveTo>
                          <a:pt x="3" y="11"/>
                        </a:moveTo>
                        <a:lnTo>
                          <a:pt x="0" y="45"/>
                        </a:lnTo>
                        <a:lnTo>
                          <a:pt x="3" y="81"/>
                        </a:lnTo>
                        <a:lnTo>
                          <a:pt x="10" y="117"/>
                        </a:lnTo>
                        <a:lnTo>
                          <a:pt x="18" y="157"/>
                        </a:lnTo>
                        <a:lnTo>
                          <a:pt x="28" y="190"/>
                        </a:lnTo>
                        <a:lnTo>
                          <a:pt x="38" y="228"/>
                        </a:lnTo>
                        <a:lnTo>
                          <a:pt x="41" y="258"/>
                        </a:lnTo>
                        <a:lnTo>
                          <a:pt x="52" y="279"/>
                        </a:lnTo>
                        <a:lnTo>
                          <a:pt x="41" y="339"/>
                        </a:lnTo>
                        <a:lnTo>
                          <a:pt x="35" y="385"/>
                        </a:lnTo>
                        <a:lnTo>
                          <a:pt x="40" y="432"/>
                        </a:lnTo>
                        <a:lnTo>
                          <a:pt x="52" y="467"/>
                        </a:lnTo>
                        <a:lnTo>
                          <a:pt x="64" y="496"/>
                        </a:lnTo>
                        <a:lnTo>
                          <a:pt x="84" y="510"/>
                        </a:lnTo>
                        <a:lnTo>
                          <a:pt x="97" y="521"/>
                        </a:lnTo>
                        <a:lnTo>
                          <a:pt x="115" y="528"/>
                        </a:lnTo>
                        <a:lnTo>
                          <a:pt x="130" y="540"/>
                        </a:lnTo>
                        <a:lnTo>
                          <a:pt x="138" y="541"/>
                        </a:lnTo>
                        <a:lnTo>
                          <a:pt x="144" y="536"/>
                        </a:lnTo>
                        <a:lnTo>
                          <a:pt x="150" y="526"/>
                        </a:lnTo>
                        <a:lnTo>
                          <a:pt x="164" y="513"/>
                        </a:lnTo>
                        <a:lnTo>
                          <a:pt x="168" y="499"/>
                        </a:lnTo>
                        <a:lnTo>
                          <a:pt x="172" y="471"/>
                        </a:lnTo>
                        <a:lnTo>
                          <a:pt x="173" y="436"/>
                        </a:lnTo>
                        <a:lnTo>
                          <a:pt x="179" y="441"/>
                        </a:lnTo>
                        <a:lnTo>
                          <a:pt x="189" y="447"/>
                        </a:lnTo>
                        <a:lnTo>
                          <a:pt x="193" y="431"/>
                        </a:lnTo>
                        <a:lnTo>
                          <a:pt x="193" y="414"/>
                        </a:lnTo>
                        <a:lnTo>
                          <a:pt x="196" y="389"/>
                        </a:lnTo>
                        <a:lnTo>
                          <a:pt x="192" y="365"/>
                        </a:lnTo>
                        <a:lnTo>
                          <a:pt x="192" y="340"/>
                        </a:lnTo>
                        <a:lnTo>
                          <a:pt x="186" y="322"/>
                        </a:lnTo>
                        <a:lnTo>
                          <a:pt x="182" y="313"/>
                        </a:lnTo>
                        <a:lnTo>
                          <a:pt x="162" y="293"/>
                        </a:lnTo>
                        <a:lnTo>
                          <a:pt x="139" y="267"/>
                        </a:lnTo>
                        <a:lnTo>
                          <a:pt x="130" y="246"/>
                        </a:lnTo>
                        <a:lnTo>
                          <a:pt x="129" y="221"/>
                        </a:lnTo>
                        <a:lnTo>
                          <a:pt x="123" y="191"/>
                        </a:lnTo>
                        <a:lnTo>
                          <a:pt x="122" y="155"/>
                        </a:lnTo>
                        <a:lnTo>
                          <a:pt x="123" y="115"/>
                        </a:lnTo>
                        <a:lnTo>
                          <a:pt x="124" y="86"/>
                        </a:lnTo>
                        <a:lnTo>
                          <a:pt x="143" y="0"/>
                        </a:lnTo>
                        <a:lnTo>
                          <a:pt x="96" y="22"/>
                        </a:lnTo>
                        <a:lnTo>
                          <a:pt x="43" y="22"/>
                        </a:lnTo>
                        <a:lnTo>
                          <a:pt x="3" y="11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402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0" name="Freeform 49"/>
                  <p:cNvSpPr>
                    <a:spLocks/>
                  </p:cNvSpPr>
                  <p:nvPr/>
                </p:nvSpPr>
                <p:spPr bwMode="auto">
                  <a:xfrm>
                    <a:off x="772" y="571"/>
                    <a:ext cx="5" cy="33"/>
                  </a:xfrm>
                  <a:custGeom>
                    <a:avLst/>
                    <a:gdLst>
                      <a:gd name="T0" fmla="*/ 0 w 21"/>
                      <a:gd name="T1" fmla="*/ 0 h 97"/>
                      <a:gd name="T2" fmla="*/ 0 w 21"/>
                      <a:gd name="T3" fmla="*/ 1 h 97"/>
                      <a:gd name="T4" fmla="*/ 0 w 21"/>
                      <a:gd name="T5" fmla="*/ 2 h 97"/>
                      <a:gd name="T6" fmla="*/ 0 w 21"/>
                      <a:gd name="T7" fmla="*/ 5 h 97"/>
                      <a:gd name="T8" fmla="*/ 0 w 21"/>
                      <a:gd name="T9" fmla="*/ 7 h 97"/>
                      <a:gd name="T10" fmla="*/ 1 w 21"/>
                      <a:gd name="T11" fmla="*/ 11 h 97"/>
                      <a:gd name="T12" fmla="*/ 1 w 21"/>
                      <a:gd name="T13" fmla="*/ 9 h 97"/>
                      <a:gd name="T14" fmla="*/ 1 w 21"/>
                      <a:gd name="T15" fmla="*/ 6 h 97"/>
                      <a:gd name="T16" fmla="*/ 0 w 21"/>
                      <a:gd name="T17" fmla="*/ 2 h 97"/>
                      <a:gd name="T18" fmla="*/ 1 w 21"/>
                      <a:gd name="T19" fmla="*/ 2 h 97"/>
                      <a:gd name="T20" fmla="*/ 0 w 21"/>
                      <a:gd name="T21" fmla="*/ 0 h 9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1"/>
                      <a:gd name="T34" fmla="*/ 0 h 97"/>
                      <a:gd name="T35" fmla="*/ 21 w 21"/>
                      <a:gd name="T36" fmla="*/ 97 h 9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1" h="97">
                        <a:moveTo>
                          <a:pt x="5" y="0"/>
                        </a:moveTo>
                        <a:lnTo>
                          <a:pt x="0" y="8"/>
                        </a:lnTo>
                        <a:lnTo>
                          <a:pt x="5" y="20"/>
                        </a:lnTo>
                        <a:lnTo>
                          <a:pt x="7" y="44"/>
                        </a:lnTo>
                        <a:lnTo>
                          <a:pt x="8" y="62"/>
                        </a:lnTo>
                        <a:lnTo>
                          <a:pt x="21" y="97"/>
                        </a:lnTo>
                        <a:lnTo>
                          <a:pt x="18" y="76"/>
                        </a:lnTo>
                        <a:lnTo>
                          <a:pt x="11" y="57"/>
                        </a:lnTo>
                        <a:lnTo>
                          <a:pt x="9" y="22"/>
                        </a:lnTo>
                        <a:lnTo>
                          <a:pt x="12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1" name="Freeform 50"/>
                  <p:cNvSpPr>
                    <a:spLocks/>
                  </p:cNvSpPr>
                  <p:nvPr/>
                </p:nvSpPr>
                <p:spPr bwMode="auto">
                  <a:xfrm>
                    <a:off x="765" y="581"/>
                    <a:ext cx="4" cy="20"/>
                  </a:xfrm>
                  <a:custGeom>
                    <a:avLst/>
                    <a:gdLst>
                      <a:gd name="T0" fmla="*/ 1 w 16"/>
                      <a:gd name="T1" fmla="*/ 7 h 58"/>
                      <a:gd name="T2" fmla="*/ 1 w 16"/>
                      <a:gd name="T3" fmla="*/ 4 h 58"/>
                      <a:gd name="T4" fmla="*/ 0 w 16"/>
                      <a:gd name="T5" fmla="*/ 0 h 58"/>
                      <a:gd name="T6" fmla="*/ 0 w 16"/>
                      <a:gd name="T7" fmla="*/ 3 h 58"/>
                      <a:gd name="T8" fmla="*/ 1 w 16"/>
                      <a:gd name="T9" fmla="*/ 7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58"/>
                      <a:gd name="T17" fmla="*/ 16 w 16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58">
                        <a:moveTo>
                          <a:pt x="16" y="58"/>
                        </a:moveTo>
                        <a:lnTo>
                          <a:pt x="6" y="32"/>
                        </a:lnTo>
                        <a:lnTo>
                          <a:pt x="0" y="0"/>
                        </a:lnTo>
                        <a:lnTo>
                          <a:pt x="1" y="29"/>
                        </a:lnTo>
                        <a:lnTo>
                          <a:pt x="16" y="58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2" name="Freeform 51"/>
                  <p:cNvSpPr>
                    <a:spLocks/>
                  </p:cNvSpPr>
                  <p:nvPr/>
                </p:nvSpPr>
                <p:spPr bwMode="auto">
                  <a:xfrm>
                    <a:off x="763" y="570"/>
                    <a:ext cx="3" cy="4"/>
                  </a:xfrm>
                  <a:custGeom>
                    <a:avLst/>
                    <a:gdLst>
                      <a:gd name="T0" fmla="*/ 0 w 12"/>
                      <a:gd name="T1" fmla="*/ 0 h 12"/>
                      <a:gd name="T2" fmla="*/ 1 w 12"/>
                      <a:gd name="T3" fmla="*/ 1 h 12"/>
                      <a:gd name="T4" fmla="*/ 1 w 12"/>
                      <a:gd name="T5" fmla="*/ 1 h 12"/>
                      <a:gd name="T6" fmla="*/ 0 w 12"/>
                      <a:gd name="T7" fmla="*/ 1 h 12"/>
                      <a:gd name="T8" fmla="*/ 0 w 12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12"/>
                      <a:gd name="T17" fmla="*/ 12 w 12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12">
                        <a:moveTo>
                          <a:pt x="0" y="0"/>
                        </a:moveTo>
                        <a:lnTo>
                          <a:pt x="10" y="9"/>
                        </a:lnTo>
                        <a:lnTo>
                          <a:pt x="12" y="10"/>
                        </a:lnTo>
                        <a:lnTo>
                          <a:pt x="4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3" name="Freeform 52"/>
                  <p:cNvSpPr>
                    <a:spLocks/>
                  </p:cNvSpPr>
                  <p:nvPr/>
                </p:nvSpPr>
                <p:spPr bwMode="auto">
                  <a:xfrm>
                    <a:off x="757" y="579"/>
                    <a:ext cx="5" cy="17"/>
                  </a:xfrm>
                  <a:custGeom>
                    <a:avLst/>
                    <a:gdLst>
                      <a:gd name="T0" fmla="*/ 1 w 18"/>
                      <a:gd name="T1" fmla="*/ 6 h 50"/>
                      <a:gd name="T2" fmla="*/ 0 w 18"/>
                      <a:gd name="T3" fmla="*/ 3 h 50"/>
                      <a:gd name="T4" fmla="*/ 0 w 18"/>
                      <a:gd name="T5" fmla="*/ 0 h 50"/>
                      <a:gd name="T6" fmla="*/ 0 w 18"/>
                      <a:gd name="T7" fmla="*/ 2 h 50"/>
                      <a:gd name="T8" fmla="*/ 1 w 18"/>
                      <a:gd name="T9" fmla="*/ 4 h 50"/>
                      <a:gd name="T10" fmla="*/ 1 w 18"/>
                      <a:gd name="T11" fmla="*/ 6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50"/>
                      <a:gd name="T20" fmla="*/ 18 w 18"/>
                      <a:gd name="T21" fmla="*/ 50 h 5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50">
                        <a:moveTo>
                          <a:pt x="18" y="50"/>
                        </a:moveTo>
                        <a:lnTo>
                          <a:pt x="5" y="24"/>
                        </a:lnTo>
                        <a:lnTo>
                          <a:pt x="4" y="0"/>
                        </a:lnTo>
                        <a:lnTo>
                          <a:pt x="0" y="19"/>
                        </a:lnTo>
                        <a:lnTo>
                          <a:pt x="6" y="35"/>
                        </a:lnTo>
                        <a:lnTo>
                          <a:pt x="18" y="5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4" name="Freeform 53"/>
                  <p:cNvSpPr>
                    <a:spLocks/>
                  </p:cNvSpPr>
                  <p:nvPr/>
                </p:nvSpPr>
                <p:spPr bwMode="auto">
                  <a:xfrm>
                    <a:off x="755" y="567"/>
                    <a:ext cx="1" cy="4"/>
                  </a:xfrm>
                  <a:custGeom>
                    <a:avLst/>
                    <a:gdLst>
                      <a:gd name="T0" fmla="*/ 0 w 3"/>
                      <a:gd name="T1" fmla="*/ 1 h 14"/>
                      <a:gd name="T2" fmla="*/ 0 w 3"/>
                      <a:gd name="T3" fmla="*/ 1 h 14"/>
                      <a:gd name="T4" fmla="*/ 0 w 3"/>
                      <a:gd name="T5" fmla="*/ 0 h 14"/>
                      <a:gd name="T6" fmla="*/ 0 w 3"/>
                      <a:gd name="T7" fmla="*/ 1 h 1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"/>
                      <a:gd name="T13" fmla="*/ 0 h 14"/>
                      <a:gd name="T14" fmla="*/ 3 w 3"/>
                      <a:gd name="T15" fmla="*/ 14 h 1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" h="14">
                        <a:moveTo>
                          <a:pt x="3" y="14"/>
                        </a:moveTo>
                        <a:lnTo>
                          <a:pt x="0" y="7"/>
                        </a:lnTo>
                        <a:lnTo>
                          <a:pt x="1" y="0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15" name="Freeform 54"/>
                  <p:cNvSpPr>
                    <a:spLocks/>
                  </p:cNvSpPr>
                  <p:nvPr/>
                </p:nvSpPr>
                <p:spPr bwMode="auto">
                  <a:xfrm>
                    <a:off x="780" y="552"/>
                    <a:ext cx="4" cy="26"/>
                  </a:xfrm>
                  <a:custGeom>
                    <a:avLst/>
                    <a:gdLst>
                      <a:gd name="T0" fmla="*/ 1 w 17"/>
                      <a:gd name="T1" fmla="*/ 9 h 79"/>
                      <a:gd name="T2" fmla="*/ 1 w 17"/>
                      <a:gd name="T3" fmla="*/ 8 h 79"/>
                      <a:gd name="T4" fmla="*/ 1 w 17"/>
                      <a:gd name="T5" fmla="*/ 7 h 79"/>
                      <a:gd name="T6" fmla="*/ 0 w 17"/>
                      <a:gd name="T7" fmla="*/ 4 h 79"/>
                      <a:gd name="T8" fmla="*/ 0 w 17"/>
                      <a:gd name="T9" fmla="*/ 2 h 79"/>
                      <a:gd name="T10" fmla="*/ 0 w 17"/>
                      <a:gd name="T11" fmla="*/ 1 h 79"/>
                      <a:gd name="T12" fmla="*/ 0 w 17"/>
                      <a:gd name="T13" fmla="*/ 0 h 79"/>
                      <a:gd name="T14" fmla="*/ 0 w 17"/>
                      <a:gd name="T15" fmla="*/ 0 h 79"/>
                      <a:gd name="T16" fmla="*/ 0 w 17"/>
                      <a:gd name="T17" fmla="*/ 0 h 79"/>
                      <a:gd name="T18" fmla="*/ 0 w 17"/>
                      <a:gd name="T19" fmla="*/ 2 h 79"/>
                      <a:gd name="T20" fmla="*/ 0 w 17"/>
                      <a:gd name="T21" fmla="*/ 3 h 79"/>
                      <a:gd name="T22" fmla="*/ 0 w 17"/>
                      <a:gd name="T23" fmla="*/ 4 h 79"/>
                      <a:gd name="T24" fmla="*/ 0 w 17"/>
                      <a:gd name="T25" fmla="*/ 6 h 79"/>
                      <a:gd name="T26" fmla="*/ 1 w 17"/>
                      <a:gd name="T27" fmla="*/ 9 h 7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7"/>
                      <a:gd name="T43" fmla="*/ 0 h 79"/>
                      <a:gd name="T44" fmla="*/ 17 w 17"/>
                      <a:gd name="T45" fmla="*/ 79 h 7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7" h="79">
                        <a:moveTo>
                          <a:pt x="13" y="79"/>
                        </a:moveTo>
                        <a:lnTo>
                          <a:pt x="17" y="76"/>
                        </a:lnTo>
                        <a:lnTo>
                          <a:pt x="12" y="65"/>
                        </a:lnTo>
                        <a:lnTo>
                          <a:pt x="6" y="41"/>
                        </a:lnTo>
                        <a:lnTo>
                          <a:pt x="6" y="21"/>
                        </a:lnTo>
                        <a:lnTo>
                          <a:pt x="8" y="11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4" y="14"/>
                        </a:lnTo>
                        <a:lnTo>
                          <a:pt x="4" y="25"/>
                        </a:lnTo>
                        <a:lnTo>
                          <a:pt x="4" y="41"/>
                        </a:lnTo>
                        <a:lnTo>
                          <a:pt x="5" y="52"/>
                        </a:lnTo>
                        <a:lnTo>
                          <a:pt x="13" y="79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93" name="Freeform 55"/>
                <p:cNvSpPr>
                  <a:spLocks/>
                </p:cNvSpPr>
                <p:nvPr/>
              </p:nvSpPr>
              <p:spPr bwMode="auto">
                <a:xfrm>
                  <a:off x="723" y="184"/>
                  <a:ext cx="131" cy="260"/>
                </a:xfrm>
                <a:custGeom>
                  <a:avLst/>
                  <a:gdLst>
                    <a:gd name="T0" fmla="*/ 24 w 526"/>
                    <a:gd name="T1" fmla="*/ 1 h 780"/>
                    <a:gd name="T2" fmla="*/ 21 w 526"/>
                    <a:gd name="T3" fmla="*/ 6 h 780"/>
                    <a:gd name="T4" fmla="*/ 15 w 526"/>
                    <a:gd name="T5" fmla="*/ 9 h 780"/>
                    <a:gd name="T6" fmla="*/ 12 w 526"/>
                    <a:gd name="T7" fmla="*/ 9 h 780"/>
                    <a:gd name="T8" fmla="*/ 8 w 526"/>
                    <a:gd name="T9" fmla="*/ 11 h 780"/>
                    <a:gd name="T10" fmla="*/ 6 w 526"/>
                    <a:gd name="T11" fmla="*/ 13 h 780"/>
                    <a:gd name="T12" fmla="*/ 5 w 526"/>
                    <a:gd name="T13" fmla="*/ 17 h 780"/>
                    <a:gd name="T14" fmla="*/ 5 w 526"/>
                    <a:gd name="T15" fmla="*/ 20 h 780"/>
                    <a:gd name="T16" fmla="*/ 4 w 526"/>
                    <a:gd name="T17" fmla="*/ 30 h 780"/>
                    <a:gd name="T18" fmla="*/ 3 w 526"/>
                    <a:gd name="T19" fmla="*/ 34 h 780"/>
                    <a:gd name="T20" fmla="*/ 3 w 526"/>
                    <a:gd name="T21" fmla="*/ 41 h 780"/>
                    <a:gd name="T22" fmla="*/ 2 w 526"/>
                    <a:gd name="T23" fmla="*/ 47 h 780"/>
                    <a:gd name="T24" fmla="*/ 1 w 526"/>
                    <a:gd name="T25" fmla="*/ 53 h 780"/>
                    <a:gd name="T26" fmla="*/ 1 w 526"/>
                    <a:gd name="T27" fmla="*/ 59 h 780"/>
                    <a:gd name="T28" fmla="*/ 0 w 526"/>
                    <a:gd name="T29" fmla="*/ 67 h 780"/>
                    <a:gd name="T30" fmla="*/ 0 w 526"/>
                    <a:gd name="T31" fmla="*/ 77 h 780"/>
                    <a:gd name="T32" fmla="*/ 0 w 526"/>
                    <a:gd name="T33" fmla="*/ 84 h 780"/>
                    <a:gd name="T34" fmla="*/ 2 w 526"/>
                    <a:gd name="T35" fmla="*/ 85 h 780"/>
                    <a:gd name="T36" fmla="*/ 3 w 526"/>
                    <a:gd name="T37" fmla="*/ 85 h 780"/>
                    <a:gd name="T38" fmla="*/ 5 w 526"/>
                    <a:gd name="T39" fmla="*/ 86 h 780"/>
                    <a:gd name="T40" fmla="*/ 8 w 526"/>
                    <a:gd name="T41" fmla="*/ 86 h 780"/>
                    <a:gd name="T42" fmla="*/ 10 w 526"/>
                    <a:gd name="T43" fmla="*/ 87 h 780"/>
                    <a:gd name="T44" fmla="*/ 12 w 526"/>
                    <a:gd name="T45" fmla="*/ 86 h 780"/>
                    <a:gd name="T46" fmla="*/ 14 w 526"/>
                    <a:gd name="T47" fmla="*/ 84 h 780"/>
                    <a:gd name="T48" fmla="*/ 14 w 526"/>
                    <a:gd name="T49" fmla="*/ 77 h 780"/>
                    <a:gd name="T50" fmla="*/ 14 w 526"/>
                    <a:gd name="T51" fmla="*/ 70 h 780"/>
                    <a:gd name="T52" fmla="*/ 14 w 526"/>
                    <a:gd name="T53" fmla="*/ 62 h 780"/>
                    <a:gd name="T54" fmla="*/ 14 w 526"/>
                    <a:gd name="T55" fmla="*/ 47 h 780"/>
                    <a:gd name="T56" fmla="*/ 14 w 526"/>
                    <a:gd name="T57" fmla="*/ 60 h 780"/>
                    <a:gd name="T58" fmla="*/ 15 w 526"/>
                    <a:gd name="T59" fmla="*/ 63 h 780"/>
                    <a:gd name="T60" fmla="*/ 17 w 526"/>
                    <a:gd name="T61" fmla="*/ 65 h 780"/>
                    <a:gd name="T62" fmla="*/ 17 w 526"/>
                    <a:gd name="T63" fmla="*/ 70 h 780"/>
                    <a:gd name="T64" fmla="*/ 19 w 526"/>
                    <a:gd name="T65" fmla="*/ 72 h 780"/>
                    <a:gd name="T66" fmla="*/ 25 w 526"/>
                    <a:gd name="T67" fmla="*/ 73 h 780"/>
                    <a:gd name="T68" fmla="*/ 33 w 526"/>
                    <a:gd name="T69" fmla="*/ 72 h 780"/>
                    <a:gd name="T70" fmla="*/ 32 w 526"/>
                    <a:gd name="T71" fmla="*/ 67 h 780"/>
                    <a:gd name="T72" fmla="*/ 32 w 526"/>
                    <a:gd name="T73" fmla="*/ 61 h 780"/>
                    <a:gd name="T74" fmla="*/ 31 w 526"/>
                    <a:gd name="T75" fmla="*/ 54 h 780"/>
                    <a:gd name="T76" fmla="*/ 31 w 526"/>
                    <a:gd name="T77" fmla="*/ 45 h 780"/>
                    <a:gd name="T78" fmla="*/ 31 w 526"/>
                    <a:gd name="T79" fmla="*/ 34 h 780"/>
                    <a:gd name="T80" fmla="*/ 32 w 526"/>
                    <a:gd name="T81" fmla="*/ 24 h 780"/>
                    <a:gd name="T82" fmla="*/ 32 w 526"/>
                    <a:gd name="T83" fmla="*/ 17 h 780"/>
                    <a:gd name="T84" fmla="*/ 31 w 526"/>
                    <a:gd name="T85" fmla="*/ 13 h 780"/>
                    <a:gd name="T86" fmla="*/ 29 w 526"/>
                    <a:gd name="T87" fmla="*/ 12 h 780"/>
                    <a:gd name="T88" fmla="*/ 27 w 526"/>
                    <a:gd name="T89" fmla="*/ 9 h 780"/>
                    <a:gd name="T90" fmla="*/ 25 w 526"/>
                    <a:gd name="T91" fmla="*/ 7 h 780"/>
                    <a:gd name="T92" fmla="*/ 25 w 526"/>
                    <a:gd name="T93" fmla="*/ 4 h 780"/>
                    <a:gd name="T94" fmla="*/ 25 w 526"/>
                    <a:gd name="T95" fmla="*/ 0 h 780"/>
                    <a:gd name="T96" fmla="*/ 24 w 526"/>
                    <a:gd name="T97" fmla="*/ 1 h 78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26"/>
                    <a:gd name="T148" fmla="*/ 0 h 780"/>
                    <a:gd name="T149" fmla="*/ 526 w 526"/>
                    <a:gd name="T150" fmla="*/ 780 h 78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26" h="780">
                      <a:moveTo>
                        <a:pt x="383" y="7"/>
                      </a:moveTo>
                      <a:lnTo>
                        <a:pt x="336" y="56"/>
                      </a:lnTo>
                      <a:lnTo>
                        <a:pt x="242" y="77"/>
                      </a:lnTo>
                      <a:lnTo>
                        <a:pt x="194" y="82"/>
                      </a:lnTo>
                      <a:lnTo>
                        <a:pt x="128" y="98"/>
                      </a:lnTo>
                      <a:lnTo>
                        <a:pt x="101" y="121"/>
                      </a:lnTo>
                      <a:lnTo>
                        <a:pt x="82" y="155"/>
                      </a:lnTo>
                      <a:lnTo>
                        <a:pt x="81" y="184"/>
                      </a:lnTo>
                      <a:lnTo>
                        <a:pt x="65" y="269"/>
                      </a:lnTo>
                      <a:lnTo>
                        <a:pt x="58" y="310"/>
                      </a:lnTo>
                      <a:lnTo>
                        <a:pt x="47" y="367"/>
                      </a:lnTo>
                      <a:lnTo>
                        <a:pt x="30" y="422"/>
                      </a:lnTo>
                      <a:lnTo>
                        <a:pt x="19" y="477"/>
                      </a:lnTo>
                      <a:lnTo>
                        <a:pt x="19" y="531"/>
                      </a:lnTo>
                      <a:lnTo>
                        <a:pt x="9" y="601"/>
                      </a:lnTo>
                      <a:lnTo>
                        <a:pt x="5" y="693"/>
                      </a:lnTo>
                      <a:lnTo>
                        <a:pt x="0" y="756"/>
                      </a:lnTo>
                      <a:lnTo>
                        <a:pt x="31" y="762"/>
                      </a:lnTo>
                      <a:lnTo>
                        <a:pt x="56" y="767"/>
                      </a:lnTo>
                      <a:lnTo>
                        <a:pt x="84" y="774"/>
                      </a:lnTo>
                      <a:lnTo>
                        <a:pt x="129" y="778"/>
                      </a:lnTo>
                      <a:lnTo>
                        <a:pt x="168" y="780"/>
                      </a:lnTo>
                      <a:lnTo>
                        <a:pt x="199" y="771"/>
                      </a:lnTo>
                      <a:lnTo>
                        <a:pt x="231" y="752"/>
                      </a:lnTo>
                      <a:lnTo>
                        <a:pt x="222" y="694"/>
                      </a:lnTo>
                      <a:lnTo>
                        <a:pt x="222" y="631"/>
                      </a:lnTo>
                      <a:lnTo>
                        <a:pt x="219" y="561"/>
                      </a:lnTo>
                      <a:lnTo>
                        <a:pt x="219" y="424"/>
                      </a:lnTo>
                      <a:lnTo>
                        <a:pt x="234" y="544"/>
                      </a:lnTo>
                      <a:lnTo>
                        <a:pt x="242" y="569"/>
                      </a:lnTo>
                      <a:lnTo>
                        <a:pt x="268" y="585"/>
                      </a:lnTo>
                      <a:lnTo>
                        <a:pt x="269" y="634"/>
                      </a:lnTo>
                      <a:lnTo>
                        <a:pt x="311" y="646"/>
                      </a:lnTo>
                      <a:lnTo>
                        <a:pt x="404" y="655"/>
                      </a:lnTo>
                      <a:lnTo>
                        <a:pt x="526" y="651"/>
                      </a:lnTo>
                      <a:lnTo>
                        <a:pt x="519" y="607"/>
                      </a:lnTo>
                      <a:lnTo>
                        <a:pt x="508" y="552"/>
                      </a:lnTo>
                      <a:lnTo>
                        <a:pt x="501" y="489"/>
                      </a:lnTo>
                      <a:lnTo>
                        <a:pt x="494" y="407"/>
                      </a:lnTo>
                      <a:lnTo>
                        <a:pt x="501" y="310"/>
                      </a:lnTo>
                      <a:lnTo>
                        <a:pt x="508" y="219"/>
                      </a:lnTo>
                      <a:lnTo>
                        <a:pt x="512" y="156"/>
                      </a:lnTo>
                      <a:lnTo>
                        <a:pt x="495" y="119"/>
                      </a:lnTo>
                      <a:lnTo>
                        <a:pt x="468" y="112"/>
                      </a:lnTo>
                      <a:lnTo>
                        <a:pt x="431" y="82"/>
                      </a:lnTo>
                      <a:lnTo>
                        <a:pt x="409" y="64"/>
                      </a:lnTo>
                      <a:lnTo>
                        <a:pt x="398" y="36"/>
                      </a:lnTo>
                      <a:lnTo>
                        <a:pt x="402" y="0"/>
                      </a:lnTo>
                      <a:lnTo>
                        <a:pt x="383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4" name="Freeform 56"/>
                <p:cNvSpPr>
                  <a:spLocks/>
                </p:cNvSpPr>
                <p:nvPr/>
              </p:nvSpPr>
              <p:spPr bwMode="auto">
                <a:xfrm>
                  <a:off x="724" y="200"/>
                  <a:ext cx="126" cy="237"/>
                </a:xfrm>
                <a:custGeom>
                  <a:avLst/>
                  <a:gdLst>
                    <a:gd name="T0" fmla="*/ 31 w 504"/>
                    <a:gd name="T1" fmla="*/ 59 h 711"/>
                    <a:gd name="T2" fmla="*/ 30 w 504"/>
                    <a:gd name="T3" fmla="*/ 34 h 711"/>
                    <a:gd name="T4" fmla="*/ 31 w 504"/>
                    <a:gd name="T5" fmla="*/ 18 h 711"/>
                    <a:gd name="T6" fmla="*/ 30 w 504"/>
                    <a:gd name="T7" fmla="*/ 9 h 711"/>
                    <a:gd name="T8" fmla="*/ 27 w 504"/>
                    <a:gd name="T9" fmla="*/ 11 h 711"/>
                    <a:gd name="T10" fmla="*/ 24 w 504"/>
                    <a:gd name="T11" fmla="*/ 9 h 711"/>
                    <a:gd name="T12" fmla="*/ 22 w 504"/>
                    <a:gd name="T13" fmla="*/ 0 h 711"/>
                    <a:gd name="T14" fmla="*/ 17 w 504"/>
                    <a:gd name="T15" fmla="*/ 3 h 711"/>
                    <a:gd name="T16" fmla="*/ 11 w 504"/>
                    <a:gd name="T17" fmla="*/ 5 h 711"/>
                    <a:gd name="T18" fmla="*/ 7 w 504"/>
                    <a:gd name="T19" fmla="*/ 9 h 711"/>
                    <a:gd name="T20" fmla="*/ 7 w 504"/>
                    <a:gd name="T21" fmla="*/ 23 h 711"/>
                    <a:gd name="T22" fmla="*/ 9 w 504"/>
                    <a:gd name="T23" fmla="*/ 36 h 711"/>
                    <a:gd name="T24" fmla="*/ 10 w 504"/>
                    <a:gd name="T25" fmla="*/ 52 h 711"/>
                    <a:gd name="T26" fmla="*/ 8 w 504"/>
                    <a:gd name="T27" fmla="*/ 31 h 711"/>
                    <a:gd name="T28" fmla="*/ 5 w 504"/>
                    <a:gd name="T29" fmla="*/ 20 h 711"/>
                    <a:gd name="T30" fmla="*/ 4 w 504"/>
                    <a:gd name="T31" fmla="*/ 38 h 711"/>
                    <a:gd name="T32" fmla="*/ 6 w 504"/>
                    <a:gd name="T33" fmla="*/ 51 h 711"/>
                    <a:gd name="T34" fmla="*/ 6 w 504"/>
                    <a:gd name="T35" fmla="*/ 67 h 711"/>
                    <a:gd name="T36" fmla="*/ 5 w 504"/>
                    <a:gd name="T37" fmla="*/ 64 h 711"/>
                    <a:gd name="T38" fmla="*/ 5 w 504"/>
                    <a:gd name="T39" fmla="*/ 51 h 711"/>
                    <a:gd name="T40" fmla="*/ 3 w 504"/>
                    <a:gd name="T41" fmla="*/ 40 h 711"/>
                    <a:gd name="T42" fmla="*/ 2 w 504"/>
                    <a:gd name="T43" fmla="*/ 44 h 711"/>
                    <a:gd name="T44" fmla="*/ 2 w 504"/>
                    <a:gd name="T45" fmla="*/ 52 h 711"/>
                    <a:gd name="T46" fmla="*/ 1 w 504"/>
                    <a:gd name="T47" fmla="*/ 61 h 711"/>
                    <a:gd name="T48" fmla="*/ 3 w 504"/>
                    <a:gd name="T49" fmla="*/ 51 h 711"/>
                    <a:gd name="T50" fmla="*/ 2 w 504"/>
                    <a:gd name="T51" fmla="*/ 60 h 711"/>
                    <a:gd name="T52" fmla="*/ 1 w 504"/>
                    <a:gd name="T53" fmla="*/ 68 h 711"/>
                    <a:gd name="T54" fmla="*/ 0 w 504"/>
                    <a:gd name="T55" fmla="*/ 78 h 711"/>
                    <a:gd name="T56" fmla="*/ 3 w 504"/>
                    <a:gd name="T57" fmla="*/ 77 h 711"/>
                    <a:gd name="T58" fmla="*/ 7 w 504"/>
                    <a:gd name="T59" fmla="*/ 79 h 711"/>
                    <a:gd name="T60" fmla="*/ 11 w 504"/>
                    <a:gd name="T61" fmla="*/ 78 h 711"/>
                    <a:gd name="T62" fmla="*/ 13 w 504"/>
                    <a:gd name="T63" fmla="*/ 70 h 711"/>
                    <a:gd name="T64" fmla="*/ 12 w 504"/>
                    <a:gd name="T65" fmla="*/ 60 h 711"/>
                    <a:gd name="T66" fmla="*/ 13 w 504"/>
                    <a:gd name="T67" fmla="*/ 46 h 711"/>
                    <a:gd name="T68" fmla="*/ 12 w 504"/>
                    <a:gd name="T69" fmla="*/ 31 h 711"/>
                    <a:gd name="T70" fmla="*/ 11 w 504"/>
                    <a:gd name="T71" fmla="*/ 22 h 711"/>
                    <a:gd name="T72" fmla="*/ 13 w 504"/>
                    <a:gd name="T73" fmla="*/ 33 h 711"/>
                    <a:gd name="T74" fmla="*/ 14 w 504"/>
                    <a:gd name="T75" fmla="*/ 42 h 711"/>
                    <a:gd name="T76" fmla="*/ 15 w 504"/>
                    <a:gd name="T77" fmla="*/ 52 h 711"/>
                    <a:gd name="T78" fmla="*/ 16 w 504"/>
                    <a:gd name="T79" fmla="*/ 53 h 711"/>
                    <a:gd name="T80" fmla="*/ 16 w 504"/>
                    <a:gd name="T81" fmla="*/ 41 h 711"/>
                    <a:gd name="T82" fmla="*/ 15 w 504"/>
                    <a:gd name="T83" fmla="*/ 31 h 711"/>
                    <a:gd name="T84" fmla="*/ 17 w 504"/>
                    <a:gd name="T85" fmla="*/ 41 h 711"/>
                    <a:gd name="T86" fmla="*/ 17 w 504"/>
                    <a:gd name="T87" fmla="*/ 51 h 711"/>
                    <a:gd name="T88" fmla="*/ 17 w 504"/>
                    <a:gd name="T89" fmla="*/ 57 h 711"/>
                    <a:gd name="T90" fmla="*/ 17 w 504"/>
                    <a:gd name="T91" fmla="*/ 64 h 711"/>
                    <a:gd name="T92" fmla="*/ 23 w 504"/>
                    <a:gd name="T93" fmla="*/ 65 h 711"/>
                    <a:gd name="T94" fmla="*/ 20 w 504"/>
                    <a:gd name="T95" fmla="*/ 54 h 711"/>
                    <a:gd name="T96" fmla="*/ 20 w 504"/>
                    <a:gd name="T97" fmla="*/ 40 h 711"/>
                    <a:gd name="T98" fmla="*/ 21 w 504"/>
                    <a:gd name="T99" fmla="*/ 41 h 711"/>
                    <a:gd name="T100" fmla="*/ 21 w 504"/>
                    <a:gd name="T101" fmla="*/ 51 h 711"/>
                    <a:gd name="T102" fmla="*/ 23 w 504"/>
                    <a:gd name="T103" fmla="*/ 61 h 711"/>
                    <a:gd name="T104" fmla="*/ 27 w 504"/>
                    <a:gd name="T105" fmla="*/ 66 h 71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504"/>
                    <a:gd name="T160" fmla="*/ 0 h 711"/>
                    <a:gd name="T161" fmla="*/ 504 w 504"/>
                    <a:gd name="T162" fmla="*/ 711 h 71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504" h="711">
                      <a:moveTo>
                        <a:pt x="504" y="596"/>
                      </a:moveTo>
                      <a:lnTo>
                        <a:pt x="494" y="532"/>
                      </a:lnTo>
                      <a:lnTo>
                        <a:pt x="473" y="407"/>
                      </a:lnTo>
                      <a:lnTo>
                        <a:pt x="476" y="304"/>
                      </a:lnTo>
                      <a:lnTo>
                        <a:pt x="483" y="235"/>
                      </a:lnTo>
                      <a:lnTo>
                        <a:pt x="490" y="160"/>
                      </a:lnTo>
                      <a:lnTo>
                        <a:pt x="490" y="120"/>
                      </a:lnTo>
                      <a:lnTo>
                        <a:pt x="480" y="79"/>
                      </a:lnTo>
                      <a:lnTo>
                        <a:pt x="455" y="82"/>
                      </a:lnTo>
                      <a:lnTo>
                        <a:pt x="424" y="100"/>
                      </a:lnTo>
                      <a:lnTo>
                        <a:pt x="406" y="117"/>
                      </a:lnTo>
                      <a:lnTo>
                        <a:pt x="378" y="82"/>
                      </a:lnTo>
                      <a:lnTo>
                        <a:pt x="365" y="52"/>
                      </a:lnTo>
                      <a:lnTo>
                        <a:pt x="352" y="0"/>
                      </a:lnTo>
                      <a:lnTo>
                        <a:pt x="328" y="21"/>
                      </a:lnTo>
                      <a:lnTo>
                        <a:pt x="269" y="30"/>
                      </a:lnTo>
                      <a:lnTo>
                        <a:pt x="213" y="46"/>
                      </a:lnTo>
                      <a:lnTo>
                        <a:pt x="178" y="46"/>
                      </a:lnTo>
                      <a:lnTo>
                        <a:pt x="123" y="70"/>
                      </a:lnTo>
                      <a:lnTo>
                        <a:pt x="102" y="85"/>
                      </a:lnTo>
                      <a:lnTo>
                        <a:pt x="88" y="145"/>
                      </a:lnTo>
                      <a:lnTo>
                        <a:pt x="109" y="204"/>
                      </a:lnTo>
                      <a:lnTo>
                        <a:pt x="136" y="283"/>
                      </a:lnTo>
                      <a:lnTo>
                        <a:pt x="143" y="325"/>
                      </a:lnTo>
                      <a:lnTo>
                        <a:pt x="160" y="416"/>
                      </a:lnTo>
                      <a:lnTo>
                        <a:pt x="164" y="471"/>
                      </a:lnTo>
                      <a:lnTo>
                        <a:pt x="136" y="365"/>
                      </a:lnTo>
                      <a:lnTo>
                        <a:pt x="123" y="283"/>
                      </a:lnTo>
                      <a:lnTo>
                        <a:pt x="102" y="228"/>
                      </a:lnTo>
                      <a:lnTo>
                        <a:pt x="81" y="178"/>
                      </a:lnTo>
                      <a:lnTo>
                        <a:pt x="67" y="265"/>
                      </a:lnTo>
                      <a:lnTo>
                        <a:pt x="67" y="338"/>
                      </a:lnTo>
                      <a:lnTo>
                        <a:pt x="70" y="371"/>
                      </a:lnTo>
                      <a:lnTo>
                        <a:pt x="95" y="462"/>
                      </a:lnTo>
                      <a:lnTo>
                        <a:pt x="102" y="526"/>
                      </a:lnTo>
                      <a:lnTo>
                        <a:pt x="95" y="605"/>
                      </a:lnTo>
                      <a:lnTo>
                        <a:pt x="95" y="654"/>
                      </a:lnTo>
                      <a:lnTo>
                        <a:pt x="81" y="573"/>
                      </a:lnTo>
                      <a:lnTo>
                        <a:pt x="84" y="516"/>
                      </a:lnTo>
                      <a:lnTo>
                        <a:pt x="77" y="459"/>
                      </a:lnTo>
                      <a:lnTo>
                        <a:pt x="60" y="395"/>
                      </a:lnTo>
                      <a:lnTo>
                        <a:pt x="53" y="362"/>
                      </a:lnTo>
                      <a:lnTo>
                        <a:pt x="53" y="338"/>
                      </a:lnTo>
                      <a:lnTo>
                        <a:pt x="35" y="395"/>
                      </a:lnTo>
                      <a:lnTo>
                        <a:pt x="28" y="441"/>
                      </a:lnTo>
                      <a:lnTo>
                        <a:pt x="25" y="465"/>
                      </a:lnTo>
                      <a:lnTo>
                        <a:pt x="25" y="498"/>
                      </a:lnTo>
                      <a:lnTo>
                        <a:pt x="14" y="546"/>
                      </a:lnTo>
                      <a:lnTo>
                        <a:pt x="39" y="489"/>
                      </a:lnTo>
                      <a:lnTo>
                        <a:pt x="46" y="456"/>
                      </a:lnTo>
                      <a:lnTo>
                        <a:pt x="46" y="489"/>
                      </a:lnTo>
                      <a:lnTo>
                        <a:pt x="32" y="537"/>
                      </a:lnTo>
                      <a:lnTo>
                        <a:pt x="14" y="576"/>
                      </a:lnTo>
                      <a:lnTo>
                        <a:pt x="11" y="614"/>
                      </a:lnTo>
                      <a:lnTo>
                        <a:pt x="7" y="663"/>
                      </a:lnTo>
                      <a:lnTo>
                        <a:pt x="0" y="702"/>
                      </a:lnTo>
                      <a:lnTo>
                        <a:pt x="25" y="699"/>
                      </a:lnTo>
                      <a:lnTo>
                        <a:pt x="42" y="696"/>
                      </a:lnTo>
                      <a:lnTo>
                        <a:pt x="70" y="708"/>
                      </a:lnTo>
                      <a:lnTo>
                        <a:pt x="116" y="711"/>
                      </a:lnTo>
                      <a:lnTo>
                        <a:pt x="150" y="708"/>
                      </a:lnTo>
                      <a:lnTo>
                        <a:pt x="171" y="702"/>
                      </a:lnTo>
                      <a:lnTo>
                        <a:pt x="206" y="693"/>
                      </a:lnTo>
                      <a:lnTo>
                        <a:pt x="206" y="627"/>
                      </a:lnTo>
                      <a:lnTo>
                        <a:pt x="206" y="581"/>
                      </a:lnTo>
                      <a:lnTo>
                        <a:pt x="195" y="540"/>
                      </a:lnTo>
                      <a:lnTo>
                        <a:pt x="199" y="480"/>
                      </a:lnTo>
                      <a:lnTo>
                        <a:pt x="202" y="413"/>
                      </a:lnTo>
                      <a:lnTo>
                        <a:pt x="202" y="359"/>
                      </a:lnTo>
                      <a:lnTo>
                        <a:pt x="192" y="277"/>
                      </a:lnTo>
                      <a:lnTo>
                        <a:pt x="178" y="232"/>
                      </a:lnTo>
                      <a:lnTo>
                        <a:pt x="178" y="198"/>
                      </a:lnTo>
                      <a:lnTo>
                        <a:pt x="192" y="241"/>
                      </a:lnTo>
                      <a:lnTo>
                        <a:pt x="209" y="298"/>
                      </a:lnTo>
                      <a:lnTo>
                        <a:pt x="213" y="335"/>
                      </a:lnTo>
                      <a:lnTo>
                        <a:pt x="227" y="374"/>
                      </a:lnTo>
                      <a:lnTo>
                        <a:pt x="234" y="422"/>
                      </a:lnTo>
                      <a:lnTo>
                        <a:pt x="234" y="468"/>
                      </a:lnTo>
                      <a:lnTo>
                        <a:pt x="248" y="510"/>
                      </a:lnTo>
                      <a:lnTo>
                        <a:pt x="248" y="474"/>
                      </a:lnTo>
                      <a:lnTo>
                        <a:pt x="248" y="429"/>
                      </a:lnTo>
                      <a:lnTo>
                        <a:pt x="248" y="368"/>
                      </a:lnTo>
                      <a:lnTo>
                        <a:pt x="241" y="316"/>
                      </a:lnTo>
                      <a:lnTo>
                        <a:pt x="237" y="280"/>
                      </a:lnTo>
                      <a:lnTo>
                        <a:pt x="248" y="322"/>
                      </a:lnTo>
                      <a:lnTo>
                        <a:pt x="262" y="365"/>
                      </a:lnTo>
                      <a:lnTo>
                        <a:pt x="262" y="410"/>
                      </a:lnTo>
                      <a:lnTo>
                        <a:pt x="262" y="459"/>
                      </a:lnTo>
                      <a:lnTo>
                        <a:pt x="262" y="498"/>
                      </a:lnTo>
                      <a:lnTo>
                        <a:pt x="265" y="513"/>
                      </a:lnTo>
                      <a:lnTo>
                        <a:pt x="272" y="529"/>
                      </a:lnTo>
                      <a:lnTo>
                        <a:pt x="272" y="576"/>
                      </a:lnTo>
                      <a:lnTo>
                        <a:pt x="304" y="587"/>
                      </a:lnTo>
                      <a:lnTo>
                        <a:pt x="365" y="587"/>
                      </a:lnTo>
                      <a:lnTo>
                        <a:pt x="345" y="534"/>
                      </a:lnTo>
                      <a:lnTo>
                        <a:pt x="325" y="483"/>
                      </a:lnTo>
                      <a:lnTo>
                        <a:pt x="318" y="413"/>
                      </a:lnTo>
                      <a:lnTo>
                        <a:pt x="318" y="356"/>
                      </a:lnTo>
                      <a:lnTo>
                        <a:pt x="304" y="301"/>
                      </a:lnTo>
                      <a:lnTo>
                        <a:pt x="332" y="371"/>
                      </a:lnTo>
                      <a:lnTo>
                        <a:pt x="332" y="407"/>
                      </a:lnTo>
                      <a:lnTo>
                        <a:pt x="332" y="462"/>
                      </a:lnTo>
                      <a:lnTo>
                        <a:pt x="348" y="513"/>
                      </a:lnTo>
                      <a:lnTo>
                        <a:pt x="359" y="552"/>
                      </a:lnTo>
                      <a:lnTo>
                        <a:pt x="378" y="596"/>
                      </a:lnTo>
                      <a:lnTo>
                        <a:pt x="424" y="593"/>
                      </a:lnTo>
                      <a:lnTo>
                        <a:pt x="504" y="5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5" name="Freeform 57"/>
                <p:cNvSpPr>
                  <a:spLocks/>
                </p:cNvSpPr>
                <p:nvPr/>
              </p:nvSpPr>
              <p:spPr bwMode="auto">
                <a:xfrm>
                  <a:off x="814" y="191"/>
                  <a:ext cx="26" cy="44"/>
                </a:xfrm>
                <a:custGeom>
                  <a:avLst/>
                  <a:gdLst>
                    <a:gd name="T0" fmla="*/ 2 w 104"/>
                    <a:gd name="T1" fmla="*/ 0 h 132"/>
                    <a:gd name="T2" fmla="*/ 0 w 104"/>
                    <a:gd name="T3" fmla="*/ 3 h 132"/>
                    <a:gd name="T4" fmla="*/ 1 w 104"/>
                    <a:gd name="T5" fmla="*/ 6 h 132"/>
                    <a:gd name="T6" fmla="*/ 2 w 104"/>
                    <a:gd name="T7" fmla="*/ 11 h 132"/>
                    <a:gd name="T8" fmla="*/ 2 w 104"/>
                    <a:gd name="T9" fmla="*/ 12 h 132"/>
                    <a:gd name="T10" fmla="*/ 3 w 104"/>
                    <a:gd name="T11" fmla="*/ 15 h 132"/>
                    <a:gd name="T12" fmla="*/ 4 w 104"/>
                    <a:gd name="T13" fmla="*/ 13 h 132"/>
                    <a:gd name="T14" fmla="*/ 5 w 104"/>
                    <a:gd name="T15" fmla="*/ 12 h 132"/>
                    <a:gd name="T16" fmla="*/ 7 w 104"/>
                    <a:gd name="T17" fmla="*/ 11 h 132"/>
                    <a:gd name="T18" fmla="*/ 5 w 104"/>
                    <a:gd name="T19" fmla="*/ 9 h 132"/>
                    <a:gd name="T20" fmla="*/ 3 w 104"/>
                    <a:gd name="T21" fmla="*/ 7 h 132"/>
                    <a:gd name="T22" fmla="*/ 2 w 104"/>
                    <a:gd name="T23" fmla="*/ 5 h 132"/>
                    <a:gd name="T24" fmla="*/ 2 w 104"/>
                    <a:gd name="T25" fmla="*/ 3 h 132"/>
                    <a:gd name="T26" fmla="*/ 2 w 104"/>
                    <a:gd name="T27" fmla="*/ 0 h 13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4"/>
                    <a:gd name="T43" fmla="*/ 0 h 132"/>
                    <a:gd name="T44" fmla="*/ 104 w 104"/>
                    <a:gd name="T45" fmla="*/ 132 h 13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4" h="132">
                      <a:moveTo>
                        <a:pt x="24" y="0"/>
                      </a:moveTo>
                      <a:lnTo>
                        <a:pt x="0" y="25"/>
                      </a:lnTo>
                      <a:lnTo>
                        <a:pt x="9" y="57"/>
                      </a:lnTo>
                      <a:lnTo>
                        <a:pt x="26" y="96"/>
                      </a:lnTo>
                      <a:lnTo>
                        <a:pt x="32" y="111"/>
                      </a:lnTo>
                      <a:lnTo>
                        <a:pt x="47" y="132"/>
                      </a:lnTo>
                      <a:lnTo>
                        <a:pt x="68" y="116"/>
                      </a:lnTo>
                      <a:lnTo>
                        <a:pt x="81" y="108"/>
                      </a:lnTo>
                      <a:lnTo>
                        <a:pt x="104" y="99"/>
                      </a:lnTo>
                      <a:lnTo>
                        <a:pt x="75" y="82"/>
                      </a:lnTo>
                      <a:lnTo>
                        <a:pt x="51" y="60"/>
                      </a:lnTo>
                      <a:lnTo>
                        <a:pt x="33" y="45"/>
                      </a:lnTo>
                      <a:lnTo>
                        <a:pt x="23" y="3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296" name="Group 58"/>
                <p:cNvGrpSpPr>
                  <a:grpSpLocks/>
                </p:cNvGrpSpPr>
                <p:nvPr/>
              </p:nvGrpSpPr>
              <p:grpSpPr bwMode="auto">
                <a:xfrm>
                  <a:off x="790" y="373"/>
                  <a:ext cx="115" cy="33"/>
                  <a:chOff x="790" y="373"/>
                  <a:chExt cx="115" cy="33"/>
                </a:xfrm>
              </p:grpSpPr>
              <p:sp>
                <p:nvSpPr>
                  <p:cNvPr id="11307" name="Freeform 59"/>
                  <p:cNvSpPr>
                    <a:spLocks/>
                  </p:cNvSpPr>
                  <p:nvPr/>
                </p:nvSpPr>
                <p:spPr bwMode="auto">
                  <a:xfrm>
                    <a:off x="790" y="374"/>
                    <a:ext cx="115" cy="27"/>
                  </a:xfrm>
                  <a:custGeom>
                    <a:avLst/>
                    <a:gdLst>
                      <a:gd name="T0" fmla="*/ 0 w 457"/>
                      <a:gd name="T1" fmla="*/ 1 h 82"/>
                      <a:gd name="T2" fmla="*/ 4 w 457"/>
                      <a:gd name="T3" fmla="*/ 2 h 82"/>
                      <a:gd name="T4" fmla="*/ 10 w 457"/>
                      <a:gd name="T5" fmla="*/ 2 h 82"/>
                      <a:gd name="T6" fmla="*/ 18 w 457"/>
                      <a:gd name="T7" fmla="*/ 2 h 82"/>
                      <a:gd name="T8" fmla="*/ 24 w 457"/>
                      <a:gd name="T9" fmla="*/ 1 h 82"/>
                      <a:gd name="T10" fmla="*/ 29 w 457"/>
                      <a:gd name="T11" fmla="*/ 0 h 82"/>
                      <a:gd name="T12" fmla="*/ 29 w 457"/>
                      <a:gd name="T13" fmla="*/ 6 h 82"/>
                      <a:gd name="T14" fmla="*/ 22 w 457"/>
                      <a:gd name="T15" fmla="*/ 8 h 82"/>
                      <a:gd name="T16" fmla="*/ 14 w 457"/>
                      <a:gd name="T17" fmla="*/ 9 h 82"/>
                      <a:gd name="T18" fmla="*/ 9 w 457"/>
                      <a:gd name="T19" fmla="*/ 9 h 82"/>
                      <a:gd name="T20" fmla="*/ 3 w 457"/>
                      <a:gd name="T21" fmla="*/ 8 h 82"/>
                      <a:gd name="T22" fmla="*/ 0 w 457"/>
                      <a:gd name="T23" fmla="*/ 7 h 82"/>
                      <a:gd name="T24" fmla="*/ 0 w 457"/>
                      <a:gd name="T25" fmla="*/ 1 h 8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57"/>
                      <a:gd name="T40" fmla="*/ 0 h 82"/>
                      <a:gd name="T41" fmla="*/ 457 w 457"/>
                      <a:gd name="T42" fmla="*/ 82 h 8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57" h="82">
                        <a:moveTo>
                          <a:pt x="0" y="13"/>
                        </a:moveTo>
                        <a:lnTo>
                          <a:pt x="63" y="18"/>
                        </a:lnTo>
                        <a:lnTo>
                          <a:pt x="156" y="20"/>
                        </a:lnTo>
                        <a:lnTo>
                          <a:pt x="279" y="18"/>
                        </a:lnTo>
                        <a:lnTo>
                          <a:pt x="376" y="9"/>
                        </a:lnTo>
                        <a:lnTo>
                          <a:pt x="457" y="0"/>
                        </a:lnTo>
                        <a:lnTo>
                          <a:pt x="455" y="52"/>
                        </a:lnTo>
                        <a:lnTo>
                          <a:pt x="349" y="75"/>
                        </a:lnTo>
                        <a:lnTo>
                          <a:pt x="223" y="82"/>
                        </a:lnTo>
                        <a:lnTo>
                          <a:pt x="138" y="82"/>
                        </a:lnTo>
                        <a:lnTo>
                          <a:pt x="42" y="77"/>
                        </a:lnTo>
                        <a:lnTo>
                          <a:pt x="0" y="64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8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823" y="373"/>
                    <a:ext cx="48" cy="33"/>
                  </a:xfrm>
                  <a:prstGeom prst="ellipse">
                    <a:avLst/>
                  </a:prstGeom>
                  <a:solidFill>
                    <a:srgbClr val="FFCC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hangingPunct="1"/>
                    <a:endParaRPr lang="en-US"/>
                  </a:p>
                </p:txBody>
              </p:sp>
            </p:grpSp>
            <p:grpSp>
              <p:nvGrpSpPr>
                <p:cNvPr id="11297" name="Group 61"/>
                <p:cNvGrpSpPr>
                  <a:grpSpLocks/>
                </p:cNvGrpSpPr>
                <p:nvPr/>
              </p:nvGrpSpPr>
              <p:grpSpPr bwMode="auto">
                <a:xfrm>
                  <a:off x="997" y="301"/>
                  <a:ext cx="137" cy="55"/>
                  <a:chOff x="997" y="301"/>
                  <a:chExt cx="137" cy="55"/>
                </a:xfrm>
              </p:grpSpPr>
              <p:sp>
                <p:nvSpPr>
                  <p:cNvPr id="11300" name="Freeform 62"/>
                  <p:cNvSpPr>
                    <a:spLocks/>
                  </p:cNvSpPr>
                  <p:nvPr/>
                </p:nvSpPr>
                <p:spPr bwMode="auto">
                  <a:xfrm>
                    <a:off x="997" y="301"/>
                    <a:ext cx="137" cy="55"/>
                  </a:xfrm>
                  <a:custGeom>
                    <a:avLst/>
                    <a:gdLst>
                      <a:gd name="T0" fmla="*/ 1 w 549"/>
                      <a:gd name="T1" fmla="*/ 8 h 166"/>
                      <a:gd name="T2" fmla="*/ 15 w 549"/>
                      <a:gd name="T3" fmla="*/ 7 h 166"/>
                      <a:gd name="T4" fmla="*/ 16 w 549"/>
                      <a:gd name="T5" fmla="*/ 7 h 166"/>
                      <a:gd name="T6" fmla="*/ 18 w 549"/>
                      <a:gd name="T7" fmla="*/ 7 h 166"/>
                      <a:gd name="T8" fmla="*/ 20 w 549"/>
                      <a:gd name="T9" fmla="*/ 4 h 166"/>
                      <a:gd name="T10" fmla="*/ 22 w 549"/>
                      <a:gd name="T11" fmla="*/ 2 h 166"/>
                      <a:gd name="T12" fmla="*/ 23 w 549"/>
                      <a:gd name="T13" fmla="*/ 1 h 166"/>
                      <a:gd name="T14" fmla="*/ 24 w 549"/>
                      <a:gd name="T15" fmla="*/ 0 h 166"/>
                      <a:gd name="T16" fmla="*/ 25 w 549"/>
                      <a:gd name="T17" fmla="*/ 0 h 166"/>
                      <a:gd name="T18" fmla="*/ 27 w 549"/>
                      <a:gd name="T19" fmla="*/ 0 h 166"/>
                      <a:gd name="T20" fmla="*/ 28 w 549"/>
                      <a:gd name="T21" fmla="*/ 0 h 166"/>
                      <a:gd name="T22" fmla="*/ 28 w 549"/>
                      <a:gd name="T23" fmla="*/ 0 h 166"/>
                      <a:gd name="T24" fmla="*/ 28 w 549"/>
                      <a:gd name="T25" fmla="*/ 1 h 166"/>
                      <a:gd name="T26" fmla="*/ 27 w 549"/>
                      <a:gd name="T27" fmla="*/ 2 h 166"/>
                      <a:gd name="T28" fmla="*/ 27 w 549"/>
                      <a:gd name="T29" fmla="*/ 2 h 166"/>
                      <a:gd name="T30" fmla="*/ 26 w 549"/>
                      <a:gd name="T31" fmla="*/ 3 h 166"/>
                      <a:gd name="T32" fmla="*/ 28 w 549"/>
                      <a:gd name="T33" fmla="*/ 3 h 166"/>
                      <a:gd name="T34" fmla="*/ 29 w 549"/>
                      <a:gd name="T35" fmla="*/ 2 h 166"/>
                      <a:gd name="T36" fmla="*/ 31 w 549"/>
                      <a:gd name="T37" fmla="*/ 2 h 166"/>
                      <a:gd name="T38" fmla="*/ 32 w 549"/>
                      <a:gd name="T39" fmla="*/ 1 h 166"/>
                      <a:gd name="T40" fmla="*/ 33 w 549"/>
                      <a:gd name="T41" fmla="*/ 1 h 166"/>
                      <a:gd name="T42" fmla="*/ 34 w 549"/>
                      <a:gd name="T43" fmla="*/ 1 h 166"/>
                      <a:gd name="T44" fmla="*/ 34 w 549"/>
                      <a:gd name="T45" fmla="*/ 2 h 166"/>
                      <a:gd name="T46" fmla="*/ 34 w 549"/>
                      <a:gd name="T47" fmla="*/ 2 h 166"/>
                      <a:gd name="T48" fmla="*/ 33 w 549"/>
                      <a:gd name="T49" fmla="*/ 4 h 166"/>
                      <a:gd name="T50" fmla="*/ 33 w 549"/>
                      <a:gd name="T51" fmla="*/ 5 h 166"/>
                      <a:gd name="T52" fmla="*/ 32 w 549"/>
                      <a:gd name="T53" fmla="*/ 6 h 166"/>
                      <a:gd name="T54" fmla="*/ 32 w 549"/>
                      <a:gd name="T55" fmla="*/ 7 h 166"/>
                      <a:gd name="T56" fmla="*/ 31 w 549"/>
                      <a:gd name="T57" fmla="*/ 8 h 166"/>
                      <a:gd name="T58" fmla="*/ 31 w 549"/>
                      <a:gd name="T59" fmla="*/ 9 h 166"/>
                      <a:gd name="T60" fmla="*/ 30 w 549"/>
                      <a:gd name="T61" fmla="*/ 10 h 166"/>
                      <a:gd name="T62" fmla="*/ 29 w 549"/>
                      <a:gd name="T63" fmla="*/ 11 h 166"/>
                      <a:gd name="T64" fmla="*/ 27 w 549"/>
                      <a:gd name="T65" fmla="*/ 12 h 166"/>
                      <a:gd name="T66" fmla="*/ 25 w 549"/>
                      <a:gd name="T67" fmla="*/ 13 h 166"/>
                      <a:gd name="T68" fmla="*/ 22 w 549"/>
                      <a:gd name="T69" fmla="*/ 13 h 166"/>
                      <a:gd name="T70" fmla="*/ 21 w 549"/>
                      <a:gd name="T71" fmla="*/ 13 h 166"/>
                      <a:gd name="T72" fmla="*/ 19 w 549"/>
                      <a:gd name="T73" fmla="*/ 13 h 166"/>
                      <a:gd name="T74" fmla="*/ 17 w 549"/>
                      <a:gd name="T75" fmla="*/ 13 h 166"/>
                      <a:gd name="T76" fmla="*/ 16 w 549"/>
                      <a:gd name="T77" fmla="*/ 13 h 166"/>
                      <a:gd name="T78" fmla="*/ 1 w 549"/>
                      <a:gd name="T79" fmla="*/ 18 h 166"/>
                      <a:gd name="T80" fmla="*/ 0 w 549"/>
                      <a:gd name="T81" fmla="*/ 16 h 166"/>
                      <a:gd name="T82" fmla="*/ 0 w 549"/>
                      <a:gd name="T83" fmla="*/ 14 h 166"/>
                      <a:gd name="T84" fmla="*/ 0 w 549"/>
                      <a:gd name="T85" fmla="*/ 12 h 166"/>
                      <a:gd name="T86" fmla="*/ 0 w 549"/>
                      <a:gd name="T87" fmla="*/ 10 h 166"/>
                      <a:gd name="T88" fmla="*/ 1 w 549"/>
                      <a:gd name="T89" fmla="*/ 8 h 16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49"/>
                      <a:gd name="T136" fmla="*/ 0 h 166"/>
                      <a:gd name="T137" fmla="*/ 549 w 549"/>
                      <a:gd name="T138" fmla="*/ 166 h 16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49" h="166">
                        <a:moveTo>
                          <a:pt x="21" y="69"/>
                        </a:moveTo>
                        <a:lnTo>
                          <a:pt x="245" y="62"/>
                        </a:lnTo>
                        <a:lnTo>
                          <a:pt x="266" y="62"/>
                        </a:lnTo>
                        <a:lnTo>
                          <a:pt x="295" y="60"/>
                        </a:lnTo>
                        <a:lnTo>
                          <a:pt x="323" y="35"/>
                        </a:lnTo>
                        <a:lnTo>
                          <a:pt x="357" y="18"/>
                        </a:lnTo>
                        <a:lnTo>
                          <a:pt x="366" y="9"/>
                        </a:lnTo>
                        <a:lnTo>
                          <a:pt x="392" y="3"/>
                        </a:lnTo>
                        <a:lnTo>
                          <a:pt x="409" y="4"/>
                        </a:lnTo>
                        <a:lnTo>
                          <a:pt x="433" y="0"/>
                        </a:lnTo>
                        <a:lnTo>
                          <a:pt x="444" y="1"/>
                        </a:lnTo>
                        <a:lnTo>
                          <a:pt x="454" y="4"/>
                        </a:lnTo>
                        <a:lnTo>
                          <a:pt x="452" y="13"/>
                        </a:lnTo>
                        <a:lnTo>
                          <a:pt x="440" y="19"/>
                        </a:lnTo>
                        <a:lnTo>
                          <a:pt x="431" y="22"/>
                        </a:lnTo>
                        <a:lnTo>
                          <a:pt x="422" y="24"/>
                        </a:lnTo>
                        <a:lnTo>
                          <a:pt x="454" y="23"/>
                        </a:lnTo>
                        <a:lnTo>
                          <a:pt x="474" y="20"/>
                        </a:lnTo>
                        <a:lnTo>
                          <a:pt x="495" y="18"/>
                        </a:lnTo>
                        <a:lnTo>
                          <a:pt x="513" y="11"/>
                        </a:lnTo>
                        <a:lnTo>
                          <a:pt x="530" y="8"/>
                        </a:lnTo>
                        <a:lnTo>
                          <a:pt x="542" y="9"/>
                        </a:lnTo>
                        <a:lnTo>
                          <a:pt x="549" y="14"/>
                        </a:lnTo>
                        <a:lnTo>
                          <a:pt x="545" y="19"/>
                        </a:lnTo>
                        <a:lnTo>
                          <a:pt x="523" y="32"/>
                        </a:lnTo>
                        <a:lnTo>
                          <a:pt x="526" y="45"/>
                        </a:lnTo>
                        <a:lnTo>
                          <a:pt x="515" y="54"/>
                        </a:lnTo>
                        <a:lnTo>
                          <a:pt x="509" y="65"/>
                        </a:lnTo>
                        <a:lnTo>
                          <a:pt x="498" y="74"/>
                        </a:lnTo>
                        <a:lnTo>
                          <a:pt x="494" y="85"/>
                        </a:lnTo>
                        <a:lnTo>
                          <a:pt x="481" y="94"/>
                        </a:lnTo>
                        <a:lnTo>
                          <a:pt x="470" y="102"/>
                        </a:lnTo>
                        <a:lnTo>
                          <a:pt x="440" y="110"/>
                        </a:lnTo>
                        <a:lnTo>
                          <a:pt x="402" y="122"/>
                        </a:lnTo>
                        <a:lnTo>
                          <a:pt x="361" y="121"/>
                        </a:lnTo>
                        <a:lnTo>
                          <a:pt x="332" y="117"/>
                        </a:lnTo>
                        <a:lnTo>
                          <a:pt x="312" y="115"/>
                        </a:lnTo>
                        <a:lnTo>
                          <a:pt x="280" y="121"/>
                        </a:lnTo>
                        <a:lnTo>
                          <a:pt x="254" y="122"/>
                        </a:lnTo>
                        <a:lnTo>
                          <a:pt x="14" y="166"/>
                        </a:lnTo>
                        <a:lnTo>
                          <a:pt x="2" y="149"/>
                        </a:lnTo>
                        <a:lnTo>
                          <a:pt x="0" y="129"/>
                        </a:lnTo>
                        <a:lnTo>
                          <a:pt x="4" y="108"/>
                        </a:lnTo>
                        <a:lnTo>
                          <a:pt x="10" y="87"/>
                        </a:lnTo>
                        <a:lnTo>
                          <a:pt x="21" y="69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3175">
                    <a:solidFill>
                      <a:srgbClr val="402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1" name="Freeform 63"/>
                  <p:cNvSpPr>
                    <a:spLocks/>
                  </p:cNvSpPr>
                  <p:nvPr/>
                </p:nvSpPr>
                <p:spPr bwMode="auto">
                  <a:xfrm>
                    <a:off x="1108" y="309"/>
                    <a:ext cx="21" cy="21"/>
                  </a:xfrm>
                  <a:custGeom>
                    <a:avLst/>
                    <a:gdLst>
                      <a:gd name="T0" fmla="*/ 5 w 84"/>
                      <a:gd name="T1" fmla="*/ 1 h 63"/>
                      <a:gd name="T2" fmla="*/ 4 w 84"/>
                      <a:gd name="T3" fmla="*/ 0 h 63"/>
                      <a:gd name="T4" fmla="*/ 3 w 84"/>
                      <a:gd name="T5" fmla="*/ 1 h 63"/>
                      <a:gd name="T6" fmla="*/ 3 w 84"/>
                      <a:gd name="T7" fmla="*/ 1 h 63"/>
                      <a:gd name="T8" fmla="*/ 3 w 84"/>
                      <a:gd name="T9" fmla="*/ 2 h 63"/>
                      <a:gd name="T10" fmla="*/ 3 w 84"/>
                      <a:gd name="T11" fmla="*/ 2 h 63"/>
                      <a:gd name="T12" fmla="*/ 2 w 84"/>
                      <a:gd name="T13" fmla="*/ 2 h 63"/>
                      <a:gd name="T14" fmla="*/ 1 w 84"/>
                      <a:gd name="T15" fmla="*/ 2 h 63"/>
                      <a:gd name="T16" fmla="*/ 1 w 84"/>
                      <a:gd name="T17" fmla="*/ 3 h 63"/>
                      <a:gd name="T18" fmla="*/ 1 w 84"/>
                      <a:gd name="T19" fmla="*/ 4 h 63"/>
                      <a:gd name="T20" fmla="*/ 1 w 84"/>
                      <a:gd name="T21" fmla="*/ 4 h 63"/>
                      <a:gd name="T22" fmla="*/ 2 w 84"/>
                      <a:gd name="T23" fmla="*/ 4 h 63"/>
                      <a:gd name="T24" fmla="*/ 2 w 84"/>
                      <a:gd name="T25" fmla="*/ 5 h 63"/>
                      <a:gd name="T26" fmla="*/ 1 w 84"/>
                      <a:gd name="T27" fmla="*/ 4 h 63"/>
                      <a:gd name="T28" fmla="*/ 1 w 84"/>
                      <a:gd name="T29" fmla="*/ 4 h 63"/>
                      <a:gd name="T30" fmla="*/ 1 w 84"/>
                      <a:gd name="T31" fmla="*/ 5 h 63"/>
                      <a:gd name="T32" fmla="*/ 1 w 84"/>
                      <a:gd name="T33" fmla="*/ 6 h 63"/>
                      <a:gd name="T34" fmla="*/ 2 w 84"/>
                      <a:gd name="T35" fmla="*/ 6 h 63"/>
                      <a:gd name="T36" fmla="*/ 1 w 84"/>
                      <a:gd name="T37" fmla="*/ 7 h 63"/>
                      <a:gd name="T38" fmla="*/ 1 w 84"/>
                      <a:gd name="T39" fmla="*/ 6 h 63"/>
                      <a:gd name="T40" fmla="*/ 0 w 84"/>
                      <a:gd name="T41" fmla="*/ 5 h 63"/>
                      <a:gd name="T42" fmla="*/ 0 w 84"/>
                      <a:gd name="T43" fmla="*/ 5 h 63"/>
                      <a:gd name="T44" fmla="*/ 0 w 84"/>
                      <a:gd name="T45" fmla="*/ 4 h 63"/>
                      <a:gd name="T46" fmla="*/ 1 w 84"/>
                      <a:gd name="T47" fmla="*/ 4 h 63"/>
                      <a:gd name="T48" fmla="*/ 0 w 84"/>
                      <a:gd name="T49" fmla="*/ 3 h 63"/>
                      <a:gd name="T50" fmla="*/ 0 w 84"/>
                      <a:gd name="T51" fmla="*/ 3 h 63"/>
                      <a:gd name="T52" fmla="*/ 1 w 84"/>
                      <a:gd name="T53" fmla="*/ 2 h 63"/>
                      <a:gd name="T54" fmla="*/ 1 w 84"/>
                      <a:gd name="T55" fmla="*/ 2 h 63"/>
                      <a:gd name="T56" fmla="*/ 2 w 84"/>
                      <a:gd name="T57" fmla="*/ 2 h 63"/>
                      <a:gd name="T58" fmla="*/ 2 w 84"/>
                      <a:gd name="T59" fmla="*/ 2 h 63"/>
                      <a:gd name="T60" fmla="*/ 2 w 84"/>
                      <a:gd name="T61" fmla="*/ 1 h 63"/>
                      <a:gd name="T62" fmla="*/ 3 w 84"/>
                      <a:gd name="T63" fmla="*/ 0 h 63"/>
                      <a:gd name="T64" fmla="*/ 4 w 84"/>
                      <a:gd name="T65" fmla="*/ 0 h 63"/>
                      <a:gd name="T66" fmla="*/ 5 w 84"/>
                      <a:gd name="T67" fmla="*/ 0 h 63"/>
                      <a:gd name="T68" fmla="*/ 5 w 84"/>
                      <a:gd name="T69" fmla="*/ 1 h 6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84"/>
                      <a:gd name="T106" fmla="*/ 0 h 63"/>
                      <a:gd name="T107" fmla="*/ 84 w 84"/>
                      <a:gd name="T108" fmla="*/ 63 h 6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84" h="63">
                        <a:moveTo>
                          <a:pt x="71" y="7"/>
                        </a:moveTo>
                        <a:lnTo>
                          <a:pt x="58" y="4"/>
                        </a:lnTo>
                        <a:lnTo>
                          <a:pt x="47" y="6"/>
                        </a:lnTo>
                        <a:lnTo>
                          <a:pt x="41" y="10"/>
                        </a:lnTo>
                        <a:lnTo>
                          <a:pt x="42" y="17"/>
                        </a:lnTo>
                        <a:lnTo>
                          <a:pt x="50" y="22"/>
                        </a:lnTo>
                        <a:lnTo>
                          <a:pt x="33" y="18"/>
                        </a:lnTo>
                        <a:lnTo>
                          <a:pt x="15" y="18"/>
                        </a:lnTo>
                        <a:lnTo>
                          <a:pt x="7" y="23"/>
                        </a:lnTo>
                        <a:lnTo>
                          <a:pt x="11" y="33"/>
                        </a:lnTo>
                        <a:lnTo>
                          <a:pt x="19" y="36"/>
                        </a:lnTo>
                        <a:lnTo>
                          <a:pt x="33" y="37"/>
                        </a:lnTo>
                        <a:lnTo>
                          <a:pt x="33" y="43"/>
                        </a:lnTo>
                        <a:lnTo>
                          <a:pt x="15" y="38"/>
                        </a:lnTo>
                        <a:lnTo>
                          <a:pt x="6" y="40"/>
                        </a:lnTo>
                        <a:lnTo>
                          <a:pt x="6" y="48"/>
                        </a:lnTo>
                        <a:lnTo>
                          <a:pt x="14" y="51"/>
                        </a:lnTo>
                        <a:lnTo>
                          <a:pt x="23" y="57"/>
                        </a:lnTo>
                        <a:lnTo>
                          <a:pt x="19" y="63"/>
                        </a:lnTo>
                        <a:lnTo>
                          <a:pt x="12" y="55"/>
                        </a:lnTo>
                        <a:lnTo>
                          <a:pt x="4" y="49"/>
                        </a:lnTo>
                        <a:lnTo>
                          <a:pt x="0" y="44"/>
                        </a:lnTo>
                        <a:lnTo>
                          <a:pt x="4" y="39"/>
                        </a:lnTo>
                        <a:lnTo>
                          <a:pt x="6" y="34"/>
                        </a:lnTo>
                        <a:lnTo>
                          <a:pt x="2" y="28"/>
                        </a:lnTo>
                        <a:lnTo>
                          <a:pt x="4" y="23"/>
                        </a:lnTo>
                        <a:lnTo>
                          <a:pt x="9" y="17"/>
                        </a:lnTo>
                        <a:lnTo>
                          <a:pt x="18" y="17"/>
                        </a:lnTo>
                        <a:lnTo>
                          <a:pt x="27" y="16"/>
                        </a:lnTo>
                        <a:lnTo>
                          <a:pt x="36" y="16"/>
                        </a:lnTo>
                        <a:lnTo>
                          <a:pt x="35" y="10"/>
                        </a:lnTo>
                        <a:lnTo>
                          <a:pt x="41" y="4"/>
                        </a:lnTo>
                        <a:lnTo>
                          <a:pt x="55" y="1"/>
                        </a:lnTo>
                        <a:lnTo>
                          <a:pt x="84" y="0"/>
                        </a:lnTo>
                        <a:lnTo>
                          <a:pt x="71" y="7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2" name="Freeform 64"/>
                  <p:cNvSpPr>
                    <a:spLocks/>
                  </p:cNvSpPr>
                  <p:nvPr/>
                </p:nvSpPr>
                <p:spPr bwMode="auto">
                  <a:xfrm>
                    <a:off x="1077" y="317"/>
                    <a:ext cx="21" cy="11"/>
                  </a:xfrm>
                  <a:custGeom>
                    <a:avLst/>
                    <a:gdLst>
                      <a:gd name="T0" fmla="*/ 5 w 84"/>
                      <a:gd name="T1" fmla="*/ 0 h 32"/>
                      <a:gd name="T2" fmla="*/ 3 w 84"/>
                      <a:gd name="T3" fmla="*/ 1 h 32"/>
                      <a:gd name="T4" fmla="*/ 2 w 84"/>
                      <a:gd name="T5" fmla="*/ 2 h 32"/>
                      <a:gd name="T6" fmla="*/ 0 w 84"/>
                      <a:gd name="T7" fmla="*/ 4 h 32"/>
                      <a:gd name="T8" fmla="*/ 2 w 84"/>
                      <a:gd name="T9" fmla="*/ 3 h 32"/>
                      <a:gd name="T10" fmla="*/ 3 w 84"/>
                      <a:gd name="T11" fmla="*/ 2 h 32"/>
                      <a:gd name="T12" fmla="*/ 4 w 84"/>
                      <a:gd name="T13" fmla="*/ 2 h 32"/>
                      <a:gd name="T14" fmla="*/ 5 w 84"/>
                      <a:gd name="T15" fmla="*/ 3 h 32"/>
                      <a:gd name="T16" fmla="*/ 5 w 84"/>
                      <a:gd name="T17" fmla="*/ 3 h 32"/>
                      <a:gd name="T18" fmla="*/ 5 w 84"/>
                      <a:gd name="T19" fmla="*/ 3 h 32"/>
                      <a:gd name="T20" fmla="*/ 4 w 84"/>
                      <a:gd name="T21" fmla="*/ 2 h 32"/>
                      <a:gd name="T22" fmla="*/ 5 w 84"/>
                      <a:gd name="T23" fmla="*/ 0 h 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4"/>
                      <a:gd name="T37" fmla="*/ 0 h 32"/>
                      <a:gd name="T38" fmla="*/ 84 w 84"/>
                      <a:gd name="T39" fmla="*/ 32 h 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4" h="32">
                        <a:moveTo>
                          <a:pt x="73" y="0"/>
                        </a:moveTo>
                        <a:lnTo>
                          <a:pt x="53" y="13"/>
                        </a:lnTo>
                        <a:lnTo>
                          <a:pt x="24" y="20"/>
                        </a:lnTo>
                        <a:lnTo>
                          <a:pt x="0" y="32"/>
                        </a:lnTo>
                        <a:lnTo>
                          <a:pt x="28" y="22"/>
                        </a:lnTo>
                        <a:lnTo>
                          <a:pt x="48" y="19"/>
                        </a:lnTo>
                        <a:lnTo>
                          <a:pt x="61" y="20"/>
                        </a:lnTo>
                        <a:lnTo>
                          <a:pt x="73" y="24"/>
                        </a:lnTo>
                        <a:lnTo>
                          <a:pt x="84" y="24"/>
                        </a:lnTo>
                        <a:lnTo>
                          <a:pt x="75" y="23"/>
                        </a:lnTo>
                        <a:lnTo>
                          <a:pt x="54" y="17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3" name="Freeform 65"/>
                  <p:cNvSpPr>
                    <a:spLocks/>
                  </p:cNvSpPr>
                  <p:nvPr/>
                </p:nvSpPr>
                <p:spPr bwMode="auto">
                  <a:xfrm>
                    <a:off x="1094" y="308"/>
                    <a:ext cx="8" cy="7"/>
                  </a:xfrm>
                  <a:custGeom>
                    <a:avLst/>
                    <a:gdLst>
                      <a:gd name="T0" fmla="*/ 2 w 33"/>
                      <a:gd name="T1" fmla="*/ 1 h 20"/>
                      <a:gd name="T2" fmla="*/ 2 w 33"/>
                      <a:gd name="T3" fmla="*/ 0 h 20"/>
                      <a:gd name="T4" fmla="*/ 1 w 33"/>
                      <a:gd name="T5" fmla="*/ 0 h 20"/>
                      <a:gd name="T6" fmla="*/ 0 w 33"/>
                      <a:gd name="T7" fmla="*/ 1 h 20"/>
                      <a:gd name="T8" fmla="*/ 0 w 33"/>
                      <a:gd name="T9" fmla="*/ 2 h 20"/>
                      <a:gd name="T10" fmla="*/ 0 w 33"/>
                      <a:gd name="T11" fmla="*/ 2 h 20"/>
                      <a:gd name="T12" fmla="*/ 1 w 33"/>
                      <a:gd name="T13" fmla="*/ 1 h 20"/>
                      <a:gd name="T14" fmla="*/ 2 w 33"/>
                      <a:gd name="T15" fmla="*/ 1 h 2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3"/>
                      <a:gd name="T25" fmla="*/ 0 h 20"/>
                      <a:gd name="T26" fmla="*/ 33 w 33"/>
                      <a:gd name="T27" fmla="*/ 20 h 2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3" h="20">
                        <a:moveTo>
                          <a:pt x="33" y="5"/>
                        </a:moveTo>
                        <a:lnTo>
                          <a:pt x="29" y="0"/>
                        </a:lnTo>
                        <a:lnTo>
                          <a:pt x="20" y="4"/>
                        </a:lnTo>
                        <a:lnTo>
                          <a:pt x="7" y="7"/>
                        </a:lnTo>
                        <a:lnTo>
                          <a:pt x="0" y="20"/>
                        </a:lnTo>
                        <a:lnTo>
                          <a:pt x="7" y="14"/>
                        </a:lnTo>
                        <a:lnTo>
                          <a:pt x="12" y="7"/>
                        </a:lnTo>
                        <a:lnTo>
                          <a:pt x="33" y="5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4" name="Freeform 66"/>
                  <p:cNvSpPr>
                    <a:spLocks/>
                  </p:cNvSpPr>
                  <p:nvPr/>
                </p:nvSpPr>
                <p:spPr bwMode="auto">
                  <a:xfrm>
                    <a:off x="1112" y="317"/>
                    <a:ext cx="3" cy="3"/>
                  </a:xfrm>
                  <a:custGeom>
                    <a:avLst/>
                    <a:gdLst>
                      <a:gd name="T0" fmla="*/ 1 w 12"/>
                      <a:gd name="T1" fmla="*/ 0 h 9"/>
                      <a:gd name="T2" fmla="*/ 1 w 12"/>
                      <a:gd name="T3" fmla="*/ 1 h 9"/>
                      <a:gd name="T4" fmla="*/ 0 w 12"/>
                      <a:gd name="T5" fmla="*/ 1 h 9"/>
                      <a:gd name="T6" fmla="*/ 1 w 12"/>
                      <a:gd name="T7" fmla="*/ 1 h 9"/>
                      <a:gd name="T8" fmla="*/ 1 w 12"/>
                      <a:gd name="T9" fmla="*/ 0 h 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9"/>
                      <a:gd name="T17" fmla="*/ 12 w 12"/>
                      <a:gd name="T18" fmla="*/ 9 h 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9">
                        <a:moveTo>
                          <a:pt x="10" y="0"/>
                        </a:moveTo>
                        <a:lnTo>
                          <a:pt x="9" y="6"/>
                        </a:lnTo>
                        <a:lnTo>
                          <a:pt x="0" y="9"/>
                        </a:lnTo>
                        <a:lnTo>
                          <a:pt x="12" y="7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5" name="Freeform 67"/>
                  <p:cNvSpPr>
                    <a:spLocks/>
                  </p:cNvSpPr>
                  <p:nvPr/>
                </p:nvSpPr>
                <p:spPr bwMode="auto">
                  <a:xfrm>
                    <a:off x="1110" y="324"/>
                    <a:ext cx="3" cy="1"/>
                  </a:xfrm>
                  <a:custGeom>
                    <a:avLst/>
                    <a:gdLst>
                      <a:gd name="T0" fmla="*/ 1 w 12"/>
                      <a:gd name="T1" fmla="*/ 0 h 5"/>
                      <a:gd name="T2" fmla="*/ 1 w 12"/>
                      <a:gd name="T3" fmla="*/ 0 h 5"/>
                      <a:gd name="T4" fmla="*/ 0 w 12"/>
                      <a:gd name="T5" fmla="*/ 0 h 5"/>
                      <a:gd name="T6" fmla="*/ 1 w 12"/>
                      <a:gd name="T7" fmla="*/ 0 h 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5"/>
                      <a:gd name="T14" fmla="*/ 12 w 12"/>
                      <a:gd name="T15" fmla="*/ 5 h 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5">
                        <a:moveTo>
                          <a:pt x="12" y="0"/>
                        </a:moveTo>
                        <a:lnTo>
                          <a:pt x="10" y="4"/>
                        </a:lnTo>
                        <a:lnTo>
                          <a:pt x="0" y="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06" name="Freeform 68"/>
                  <p:cNvSpPr>
                    <a:spLocks/>
                  </p:cNvSpPr>
                  <p:nvPr/>
                </p:nvSpPr>
                <p:spPr bwMode="auto">
                  <a:xfrm>
                    <a:off x="1120" y="312"/>
                    <a:ext cx="4" cy="3"/>
                  </a:xfrm>
                  <a:custGeom>
                    <a:avLst/>
                    <a:gdLst>
                      <a:gd name="T0" fmla="*/ 1 w 14"/>
                      <a:gd name="T1" fmla="*/ 0 h 9"/>
                      <a:gd name="T2" fmla="*/ 1 w 14"/>
                      <a:gd name="T3" fmla="*/ 1 h 9"/>
                      <a:gd name="T4" fmla="*/ 1 w 14"/>
                      <a:gd name="T5" fmla="*/ 1 h 9"/>
                      <a:gd name="T6" fmla="*/ 0 w 14"/>
                      <a:gd name="T7" fmla="*/ 1 h 9"/>
                      <a:gd name="T8" fmla="*/ 1 w 14"/>
                      <a:gd name="T9" fmla="*/ 1 h 9"/>
                      <a:gd name="T10" fmla="*/ 1 w 14"/>
                      <a:gd name="T11" fmla="*/ 0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4"/>
                      <a:gd name="T19" fmla="*/ 0 h 9"/>
                      <a:gd name="T20" fmla="*/ 14 w 14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4" h="9">
                        <a:moveTo>
                          <a:pt x="14" y="0"/>
                        </a:moveTo>
                        <a:lnTo>
                          <a:pt x="14" y="7"/>
                        </a:lnTo>
                        <a:lnTo>
                          <a:pt x="8" y="9"/>
                        </a:lnTo>
                        <a:lnTo>
                          <a:pt x="0" y="9"/>
                        </a:lnTo>
                        <a:lnTo>
                          <a:pt x="11" y="6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CC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98" name="Freeform 69"/>
                <p:cNvSpPr>
                  <a:spLocks/>
                </p:cNvSpPr>
                <p:nvPr/>
              </p:nvSpPr>
              <p:spPr bwMode="auto">
                <a:xfrm>
                  <a:off x="947" y="335"/>
                  <a:ext cx="16" cy="21"/>
                </a:xfrm>
                <a:custGeom>
                  <a:avLst/>
                  <a:gdLst>
                    <a:gd name="T0" fmla="*/ 4 w 61"/>
                    <a:gd name="T1" fmla="*/ 0 h 61"/>
                    <a:gd name="T2" fmla="*/ 2 w 61"/>
                    <a:gd name="T3" fmla="*/ 4 h 61"/>
                    <a:gd name="T4" fmla="*/ 0 w 61"/>
                    <a:gd name="T5" fmla="*/ 6 h 61"/>
                    <a:gd name="T6" fmla="*/ 0 w 61"/>
                    <a:gd name="T7" fmla="*/ 7 h 61"/>
                    <a:gd name="T8" fmla="*/ 2 w 61"/>
                    <a:gd name="T9" fmla="*/ 6 h 61"/>
                    <a:gd name="T10" fmla="*/ 4 w 61"/>
                    <a:gd name="T11" fmla="*/ 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1"/>
                    <a:gd name="T19" fmla="*/ 0 h 61"/>
                    <a:gd name="T20" fmla="*/ 61 w 61"/>
                    <a:gd name="T21" fmla="*/ 61 h 6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1" h="61">
                      <a:moveTo>
                        <a:pt x="61" y="0"/>
                      </a:moveTo>
                      <a:lnTo>
                        <a:pt x="33" y="33"/>
                      </a:lnTo>
                      <a:lnTo>
                        <a:pt x="1" y="53"/>
                      </a:lnTo>
                      <a:lnTo>
                        <a:pt x="0" y="61"/>
                      </a:lnTo>
                      <a:lnTo>
                        <a:pt x="35" y="47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9" name="Freeform 70"/>
                <p:cNvSpPr>
                  <a:spLocks/>
                </p:cNvSpPr>
                <p:nvPr/>
              </p:nvSpPr>
              <p:spPr bwMode="auto">
                <a:xfrm>
                  <a:off x="941" y="317"/>
                  <a:ext cx="17" cy="28"/>
                </a:xfrm>
                <a:custGeom>
                  <a:avLst/>
                  <a:gdLst>
                    <a:gd name="T0" fmla="*/ 4 w 71"/>
                    <a:gd name="T1" fmla="*/ 0 h 83"/>
                    <a:gd name="T2" fmla="*/ 3 w 71"/>
                    <a:gd name="T3" fmla="*/ 4 h 83"/>
                    <a:gd name="T4" fmla="*/ 1 w 71"/>
                    <a:gd name="T5" fmla="*/ 8 h 83"/>
                    <a:gd name="T6" fmla="*/ 0 w 71"/>
                    <a:gd name="T7" fmla="*/ 9 h 83"/>
                    <a:gd name="T8" fmla="*/ 1 w 71"/>
                    <a:gd name="T9" fmla="*/ 6 h 83"/>
                    <a:gd name="T10" fmla="*/ 3 w 71"/>
                    <a:gd name="T11" fmla="*/ 3 h 83"/>
                    <a:gd name="T12" fmla="*/ 4 w 71"/>
                    <a:gd name="T13" fmla="*/ 0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1"/>
                    <a:gd name="T22" fmla="*/ 0 h 83"/>
                    <a:gd name="T23" fmla="*/ 71 w 71"/>
                    <a:gd name="T24" fmla="*/ 83 h 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1" h="83">
                      <a:moveTo>
                        <a:pt x="71" y="0"/>
                      </a:moveTo>
                      <a:lnTo>
                        <a:pt x="53" y="38"/>
                      </a:lnTo>
                      <a:lnTo>
                        <a:pt x="27" y="69"/>
                      </a:lnTo>
                      <a:lnTo>
                        <a:pt x="0" y="83"/>
                      </a:lnTo>
                      <a:lnTo>
                        <a:pt x="27" y="49"/>
                      </a:lnTo>
                      <a:lnTo>
                        <a:pt x="50" y="31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1272" name="Picture 71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2448" y="3696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3" name="Picture 72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1440" y="3696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4" name="Picture 73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1954" y="3696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5" name="Picture 74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960" y="3696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6" name="Picture 75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2976" y="3696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7" name="Picture 76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3504" y="3696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78" name="Picture 77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flipH="1">
                <a:off x="4080" y="3696"/>
                <a:ext cx="54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q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AutoShape 3"/>
          <p:cNvSpPr>
            <a:spLocks noChangeArrowheads="1"/>
          </p:cNvSpPr>
          <p:nvPr/>
        </p:nvSpPr>
        <p:spPr bwMode="auto">
          <a:xfrm rot="3321677">
            <a:off x="6629400" y="13716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00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 rot="8545692">
            <a:off x="7467600" y="304800"/>
            <a:ext cx="1676400" cy="609600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0" y="0"/>
            <a:ext cx="1524000" cy="609600"/>
          </a:xfrm>
          <a:prstGeom prst="notchedRightArrow">
            <a:avLst>
              <a:gd name="adj1" fmla="val 50000"/>
              <a:gd name="adj2" fmla="val 6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-5400000">
            <a:off x="457200" y="6858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0000"/>
          </a:solidFill>
          <a:ln w="9525">
            <a:solidFill>
              <a:srgbClr val="D35F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00200" y="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0FD8F"/>
                </a:solidFill>
              </a:rPr>
              <a:t>Quân Minh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524000" y="9144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0FD8F"/>
                </a:solidFill>
              </a:rPr>
              <a:t>Quân Lê Lợi</a:t>
            </a:r>
          </a:p>
        </p:txBody>
      </p:sp>
      <p:sp>
        <p:nvSpPr>
          <p:cNvPr id="95241" name="AutoShape 9"/>
          <p:cNvSpPr>
            <a:spLocks noChangeArrowheads="1"/>
          </p:cNvSpPr>
          <p:nvPr/>
        </p:nvSpPr>
        <p:spPr bwMode="auto">
          <a:xfrm rot="-4200075">
            <a:off x="1371600" y="38100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0000"/>
          </a:solidFill>
          <a:ln w="9525">
            <a:solidFill>
              <a:srgbClr val="D35F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 rot="-3007698">
            <a:off x="2590800" y="26670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0000"/>
          </a:solidFill>
          <a:ln w="9525">
            <a:solidFill>
              <a:srgbClr val="D35F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 rot="6747009">
            <a:off x="5029200" y="38862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0000"/>
          </a:solidFill>
          <a:ln w="9525">
            <a:solidFill>
              <a:srgbClr val="D35F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 rot="8542570">
            <a:off x="3733800" y="49530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0000"/>
          </a:solidFill>
          <a:ln w="9525">
            <a:solidFill>
              <a:srgbClr val="D35F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45" name="AutoShape 13"/>
          <p:cNvSpPr>
            <a:spLocks noChangeArrowheads="1"/>
          </p:cNvSpPr>
          <p:nvPr/>
        </p:nvSpPr>
        <p:spPr bwMode="auto">
          <a:xfrm rot="-7296421">
            <a:off x="5715000" y="14478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0000"/>
          </a:solidFill>
          <a:ln w="9525">
            <a:solidFill>
              <a:srgbClr val="D35F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 rot="-8213644">
            <a:off x="1676400" y="52578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0000"/>
          </a:solidFill>
          <a:ln w="9525">
            <a:solidFill>
              <a:srgbClr val="D35F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 rot="-2123703">
            <a:off x="3886200" y="2895600"/>
            <a:ext cx="1557338" cy="609600"/>
          </a:xfrm>
          <a:prstGeom prst="notchedRightArrow">
            <a:avLst>
              <a:gd name="adj1" fmla="val 50000"/>
              <a:gd name="adj2" fmla="val 63867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0" y="5943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</a:rPr>
              <a:t>L</a:t>
            </a:r>
            <a:r>
              <a:rPr lang="vi-VN" sz="4400" b="1">
                <a:solidFill>
                  <a:srgbClr val="0000CC"/>
                </a:solidFill>
              </a:rPr>
              <a:t>ư</a:t>
            </a:r>
            <a:r>
              <a:rPr lang="en-US" sz="4400" b="1">
                <a:solidFill>
                  <a:srgbClr val="0000CC"/>
                </a:solidFill>
              </a:rPr>
              <a:t>ợc </a:t>
            </a:r>
            <a:r>
              <a:rPr lang="vi-VN" sz="4400" b="1">
                <a:solidFill>
                  <a:srgbClr val="0000CC"/>
                </a:solidFill>
              </a:rPr>
              <a:t>đ</a:t>
            </a:r>
            <a:r>
              <a:rPr lang="en-US" sz="4400" b="1">
                <a:solidFill>
                  <a:srgbClr val="0000CC"/>
                </a:solidFill>
              </a:rPr>
              <a:t>ồ chiến thắng Chi L</a:t>
            </a:r>
            <a:r>
              <a:rPr lang="vi-VN" sz="4400" b="1">
                <a:solidFill>
                  <a:srgbClr val="0000CC"/>
                </a:solidFill>
              </a:rPr>
              <a:t>ă</a:t>
            </a:r>
            <a:r>
              <a:rPr lang="en-US" sz="4400" b="1">
                <a:solidFill>
                  <a:srgbClr val="0000CC"/>
                </a:solidFill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061E-7 L 0.12083 -0.094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5104E-6 L -0.4875 0.477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5547 L -0.5 0.532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05449E-7 L 0.05417 0.0500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874E-6 L 0.07083 0.0278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575E-7 L 0.05417 -0.0612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82796E-6 L -0.02916 -0.061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3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8903E-6 L -0.06667 -0.022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48663 -0.461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animBg="1"/>
      <p:bldP spid="95235" grpId="1" animBg="1"/>
      <p:bldP spid="95235" grpId="2" animBg="1"/>
      <p:bldP spid="95236" grpId="0" animBg="1"/>
      <p:bldP spid="95236" grpId="1" animBg="1"/>
      <p:bldP spid="95236" grpId="2" animBg="1"/>
      <p:bldP spid="95241" grpId="0" animBg="1"/>
      <p:bldP spid="95241" grpId="1" animBg="1"/>
      <p:bldP spid="95242" grpId="0" animBg="1"/>
      <p:bldP spid="95242" grpId="1" animBg="1"/>
      <p:bldP spid="95243" grpId="0" animBg="1"/>
      <p:bldP spid="95243" grpId="1" animBg="1"/>
      <p:bldP spid="95244" grpId="0" animBg="1"/>
      <p:bldP spid="95244" grpId="1" animBg="1"/>
      <p:bldP spid="95245" grpId="0" animBg="1"/>
      <p:bldP spid="95245" grpId="1" animBg="1"/>
      <p:bldP spid="95245" grpId="2" animBg="1"/>
      <p:bldP spid="95246" grpId="0" animBg="1"/>
      <p:bldP spid="95246" grpId="1" animBg="1"/>
      <p:bldP spid="95247" grpId="0" animBg="1"/>
      <p:bldP spid="952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" y="1490663"/>
            <a:ext cx="8991600" cy="4662487"/>
          </a:xfrm>
          <a:prstGeom prst="rect">
            <a:avLst/>
          </a:prstGeom>
          <a:gradFill rotWithShape="1">
            <a:gsLst>
              <a:gs pos="0">
                <a:srgbClr val="F0FD8F"/>
              </a:gs>
              <a:gs pos="50000">
                <a:srgbClr val="FFFFFF"/>
              </a:gs>
              <a:gs pos="100000">
                <a:srgbClr val="F0FD8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6600" b="1">
                <a:solidFill>
                  <a:srgbClr val="FF3300"/>
                </a:solidFill>
                <a:ea typeface="MS PGothic" pitchFamily="34" charset="-128"/>
                <a:sym typeface="Wingdings" pitchFamily="2" charset="2"/>
              </a:rPr>
              <a:t></a:t>
            </a:r>
            <a:r>
              <a:rPr lang="en-US" sz="6600" b="1"/>
              <a:t> </a:t>
            </a:r>
            <a:r>
              <a:rPr lang="en-US" sz="6600" b="1">
                <a:solidFill>
                  <a:srgbClr val="0000FF"/>
                </a:solidFill>
              </a:rPr>
              <a:t>Quân Lê Lợi </a:t>
            </a:r>
            <a:r>
              <a:rPr lang="vi-VN" sz="6600" b="1">
                <a:solidFill>
                  <a:srgbClr val="0000FF"/>
                </a:solidFill>
              </a:rPr>
              <a:t>đ</a:t>
            </a:r>
            <a:r>
              <a:rPr lang="en-US" sz="6600" b="1">
                <a:solidFill>
                  <a:srgbClr val="0000FF"/>
                </a:solidFill>
              </a:rPr>
              <a:t>ã dùng m</a:t>
            </a:r>
            <a:r>
              <a:rPr lang="vi-VN" sz="6600" b="1">
                <a:solidFill>
                  <a:srgbClr val="0000FF"/>
                </a:solidFill>
              </a:rPr>
              <a:t>ư</a:t>
            </a:r>
            <a:r>
              <a:rPr lang="en-US" sz="6600" b="1">
                <a:solidFill>
                  <a:srgbClr val="0000FF"/>
                </a:solidFill>
              </a:rPr>
              <a:t>u kế gì </a:t>
            </a:r>
            <a:r>
              <a:rPr lang="vi-VN" sz="6600" b="1">
                <a:solidFill>
                  <a:srgbClr val="0000FF"/>
                </a:solidFill>
              </a:rPr>
              <a:t>đ</a:t>
            </a:r>
            <a:r>
              <a:rPr lang="en-US" sz="6600" b="1">
                <a:solidFill>
                  <a:srgbClr val="0000FF"/>
                </a:solidFill>
              </a:rPr>
              <a:t>ể diệt giặc?</a:t>
            </a:r>
          </a:p>
          <a:p>
            <a:pPr>
              <a:spcBef>
                <a:spcPct val="50000"/>
              </a:spcBef>
            </a:pPr>
            <a:endParaRPr lang="en-US" sz="6600">
              <a:solidFill>
                <a:srgbClr val="0000FF"/>
              </a:solidFill>
            </a:endParaRPr>
          </a:p>
        </p:txBody>
      </p:sp>
      <p:pic>
        <p:nvPicPr>
          <p:cNvPr id="13315" name="Picture 5" descr="Frames PPT 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554038" y="838200"/>
            <a:ext cx="883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1239838" y="838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000">
              <a:solidFill>
                <a:srgbClr val="FF0066"/>
              </a:solidFill>
            </a:endParaRPr>
          </a:p>
        </p:txBody>
      </p:sp>
      <p:pic>
        <p:nvPicPr>
          <p:cNvPr id="14340" name="Picture 16" descr="SZ1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-685800"/>
            <a:ext cx="952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7"/>
          <p:cNvSpPr txBox="1">
            <a:spLocks noChangeArrowheads="1"/>
          </p:cNvSpPr>
          <p:nvPr/>
        </p:nvSpPr>
        <p:spPr bwMode="auto">
          <a:xfrm>
            <a:off x="2382838" y="2971800"/>
            <a:ext cx="365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2078038" y="1008063"/>
            <a:ext cx="54102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Cho quân mai phục ở hai s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ờn núi của ải Chi L</a:t>
            </a:r>
            <a:r>
              <a:rPr lang="vi-VN" sz="3200">
                <a:solidFill>
                  <a:srgbClr val="0000FF"/>
                </a:solidFill>
              </a:rPr>
              <a:t>ă</a:t>
            </a:r>
            <a:r>
              <a:rPr lang="en-US" sz="3200">
                <a:solidFill>
                  <a:srgbClr val="0000FF"/>
                </a:solidFill>
              </a:rPr>
              <a:t>ng . Khi  giặc tới , cho kị binh ra nghênh chiến , sau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ó vờ thua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ể nhử kị binh của giặc và t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ớng giặc vào trận </a:t>
            </a:r>
            <a:r>
              <a:rPr lang="vi-VN" sz="3200">
                <a:solidFill>
                  <a:srgbClr val="0000FF"/>
                </a:solidFill>
              </a:rPr>
              <a:t>đ</a:t>
            </a:r>
            <a:r>
              <a:rPr lang="en-US" sz="3200">
                <a:solidFill>
                  <a:srgbClr val="0000FF"/>
                </a:solidFill>
              </a:rPr>
              <a:t>ịa mai phục ở ải Chi L</a:t>
            </a:r>
            <a:r>
              <a:rPr lang="vi-VN" sz="3200">
                <a:solidFill>
                  <a:srgbClr val="0000FF"/>
                </a:solidFill>
              </a:rPr>
              <a:t>ă</a:t>
            </a:r>
            <a:r>
              <a:rPr lang="en-US" sz="3200">
                <a:solidFill>
                  <a:srgbClr val="0000FF"/>
                </a:solidFill>
              </a:rPr>
              <a:t>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0" grpId="0"/>
      <p:bldP spid="1013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81000" y="227013"/>
            <a:ext cx="850741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 u="sng">
                <a:solidFill>
                  <a:srgbClr val="FF0066"/>
                </a:solidFill>
              </a:rPr>
              <a:t>Hoạt </a:t>
            </a:r>
            <a:r>
              <a:rPr lang="vi-VN" sz="4400" u="sng">
                <a:solidFill>
                  <a:srgbClr val="FF0066"/>
                </a:solidFill>
              </a:rPr>
              <a:t>đ</a:t>
            </a:r>
            <a:r>
              <a:rPr lang="en-US" sz="4400" u="sng">
                <a:solidFill>
                  <a:srgbClr val="FF0066"/>
                </a:solidFill>
              </a:rPr>
              <a:t>ộng 3</a:t>
            </a:r>
            <a:r>
              <a:rPr lang="en-US" sz="4400">
                <a:solidFill>
                  <a:srgbClr val="FF0066"/>
                </a:solidFill>
              </a:rPr>
              <a:t>: </a:t>
            </a:r>
            <a:r>
              <a:rPr lang="en-US" sz="4400">
                <a:solidFill>
                  <a:schemeClr val="accent2"/>
                </a:solidFill>
              </a:rPr>
              <a:t>Nguyên nhân thắng</a:t>
            </a:r>
          </a:p>
          <a:p>
            <a:pPr eaLnBrk="1" hangingPunct="1"/>
            <a:r>
              <a:rPr lang="en-US" sz="4400">
                <a:solidFill>
                  <a:schemeClr val="accent2"/>
                </a:solidFill>
              </a:rPr>
              <a:t> lợi  và ý nghĩa của chiến thắng</a:t>
            </a:r>
          </a:p>
          <a:p>
            <a:pPr eaLnBrk="1" hangingPunct="1"/>
            <a:r>
              <a:rPr lang="en-US" sz="4400">
                <a:solidFill>
                  <a:schemeClr val="accent2"/>
                </a:solidFill>
              </a:rPr>
              <a:t> Chi L</a:t>
            </a:r>
            <a:r>
              <a:rPr lang="vi-VN" sz="4400">
                <a:solidFill>
                  <a:schemeClr val="accent2"/>
                </a:solidFill>
              </a:rPr>
              <a:t>ă</a:t>
            </a:r>
            <a:r>
              <a:rPr lang="en-US" sz="4400">
                <a:solidFill>
                  <a:schemeClr val="accent2"/>
                </a:solidFill>
              </a:rPr>
              <a:t>ng:</a:t>
            </a:r>
          </a:p>
        </p:txBody>
      </p: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0" y="5181600"/>
            <a:ext cx="9525000" cy="1676400"/>
            <a:chOff x="0" y="3079"/>
            <a:chExt cx="5760" cy="1241"/>
          </a:xfrm>
        </p:grpSpPr>
        <p:graphicFrame>
          <p:nvGraphicFramePr>
            <p:cNvPr id="15364" name="Object 12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p:oleObj spid="_x0000_s15364" name="Clip" r:id="rId3" imgW="4446369" imgH="4417745" progId="MS_ClipArt_Gallery.2">
                <p:embed/>
              </p:oleObj>
            </a:graphicData>
          </a:graphic>
        </p:graphicFrame>
        <p:graphicFrame>
          <p:nvGraphicFramePr>
            <p:cNvPr id="15365" name="Object 13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p:oleObj spid="_x0000_s15365" name="Clip" r:id="rId4" imgW="4286250" imgH="3676650" progId="MS_ClipArt_Gallery.2">
                <p:embed/>
              </p:oleObj>
            </a:graphicData>
          </a:graphic>
        </p:graphicFrame>
        <p:graphicFrame>
          <p:nvGraphicFramePr>
            <p:cNvPr id="15366" name="Object 14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p:oleObj spid="_x0000_s15366" name="Clip" r:id="rId5" imgW="4446369" imgH="4417745" progId="MS_ClipArt_Gallery.2">
                <p:embed/>
              </p:oleObj>
            </a:graphicData>
          </a:graphic>
        </p:graphicFrame>
        <p:graphicFrame>
          <p:nvGraphicFramePr>
            <p:cNvPr id="15367" name="Object 15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p:oleObj spid="_x0000_s15367" name="Clip" r:id="rId6" imgW="4286250" imgH="3676650" progId="MS_ClipArt_Gallery.2">
                <p:embed/>
              </p:oleObj>
            </a:graphicData>
          </a:graphic>
        </p:graphicFrame>
        <p:graphicFrame>
          <p:nvGraphicFramePr>
            <p:cNvPr id="15368" name="Object 16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p:oleObj spid="_x0000_s15368" name="Clip" r:id="rId7" imgW="4286250" imgH="3676650" progId="MS_ClipArt_Gallery.2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330325"/>
            <a:ext cx="9144000" cy="563245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7200" b="1">
                <a:solidFill>
                  <a:srgbClr val="FFFF00"/>
                </a:solidFill>
                <a:latin typeface="Verdana" pitchFamily="34" charset="0"/>
                <a:ea typeface="MS PGothic" pitchFamily="34" charset="-128"/>
                <a:sym typeface="Wingdings" pitchFamily="2" charset="2"/>
              </a:rPr>
              <a:t></a:t>
            </a:r>
            <a:r>
              <a:rPr lang="en-US" sz="7200">
                <a:solidFill>
                  <a:srgbClr val="FFFF00"/>
                </a:solidFill>
              </a:rPr>
              <a:t>M</a:t>
            </a:r>
            <a:r>
              <a:rPr lang="vi-VN" sz="7200">
                <a:solidFill>
                  <a:srgbClr val="FFFF00"/>
                </a:solidFill>
              </a:rPr>
              <a:t>ư</a:t>
            </a:r>
            <a:r>
              <a:rPr lang="en-US" sz="7200">
                <a:solidFill>
                  <a:srgbClr val="FFFF00"/>
                </a:solidFill>
              </a:rPr>
              <a:t>u </a:t>
            </a:r>
            <a:r>
              <a:rPr lang="vi-VN" sz="7200">
                <a:solidFill>
                  <a:srgbClr val="FFFF00"/>
                </a:solidFill>
              </a:rPr>
              <a:t>đ</a:t>
            </a:r>
            <a:r>
              <a:rPr lang="en-US" sz="7200">
                <a:solidFill>
                  <a:srgbClr val="FFFF00"/>
                </a:solidFill>
              </a:rPr>
              <a:t>ồ cứu viện của giặc Minh thực hiện </a:t>
            </a:r>
            <a:r>
              <a:rPr lang="vi-VN" sz="7200">
                <a:solidFill>
                  <a:srgbClr val="FFFF00"/>
                </a:solidFill>
              </a:rPr>
              <a:t>đư</a:t>
            </a:r>
            <a:r>
              <a:rPr lang="en-US" sz="7200">
                <a:solidFill>
                  <a:srgbClr val="FFFF00"/>
                </a:solidFill>
              </a:rPr>
              <a:t>ợc không? ý nghĩa của trận Chi L</a:t>
            </a:r>
            <a:r>
              <a:rPr lang="vi-VN" sz="7200">
                <a:solidFill>
                  <a:srgbClr val="FFFF00"/>
                </a:solidFill>
              </a:rPr>
              <a:t>ă</a:t>
            </a:r>
            <a:r>
              <a:rPr lang="en-US" sz="7200">
                <a:solidFill>
                  <a:srgbClr val="FFFF00"/>
                </a:solidFill>
              </a:rPr>
              <a:t>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990600"/>
            <a:ext cx="9144000" cy="45243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200">
                <a:solidFill>
                  <a:srgbClr val="000099"/>
                </a:solidFill>
              </a:rPr>
              <a:t>*M</a:t>
            </a:r>
            <a:r>
              <a:rPr lang="vi-VN" sz="7200">
                <a:solidFill>
                  <a:srgbClr val="000099"/>
                </a:solidFill>
              </a:rPr>
              <a:t>ư</a:t>
            </a:r>
            <a:r>
              <a:rPr lang="en-US" sz="7200">
                <a:solidFill>
                  <a:srgbClr val="000099"/>
                </a:solidFill>
              </a:rPr>
              <a:t>u </a:t>
            </a:r>
            <a:r>
              <a:rPr lang="vi-VN" sz="7200">
                <a:solidFill>
                  <a:srgbClr val="000099"/>
                </a:solidFill>
              </a:rPr>
              <a:t>đ</a:t>
            </a:r>
            <a:r>
              <a:rPr lang="en-US" sz="7200">
                <a:solidFill>
                  <a:srgbClr val="000099"/>
                </a:solidFill>
              </a:rPr>
              <a:t>ồ cứu viện cho Đông quan bị tan vỡ, quân Minh phải xin hàng, rút về n</a:t>
            </a:r>
            <a:r>
              <a:rPr lang="vi-VN" sz="7200">
                <a:solidFill>
                  <a:srgbClr val="000099"/>
                </a:solidFill>
              </a:rPr>
              <a:t>ư</a:t>
            </a:r>
            <a:r>
              <a:rPr lang="en-US" sz="7200">
                <a:solidFill>
                  <a:srgbClr val="000099"/>
                </a:solidFill>
              </a:rPr>
              <a:t>ớc.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0" y="5410200"/>
            <a:ext cx="9525000" cy="1447800"/>
            <a:chOff x="0" y="3079"/>
            <a:chExt cx="5760" cy="1241"/>
          </a:xfrm>
        </p:grpSpPr>
        <p:graphicFrame>
          <p:nvGraphicFramePr>
            <p:cNvPr id="17413" name="Object 6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p:oleObj spid="_x0000_s17413" name="Clip" r:id="rId3" imgW="4446369" imgH="4417745" progId="MS_ClipArt_Gallery.2">
                <p:embed/>
              </p:oleObj>
            </a:graphicData>
          </a:graphic>
        </p:graphicFrame>
        <p:graphicFrame>
          <p:nvGraphicFramePr>
            <p:cNvPr id="17414" name="Object 7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p:oleObj spid="_x0000_s17414" name="Clip" r:id="rId4" imgW="4286250" imgH="3676650" progId="MS_ClipArt_Gallery.2">
                <p:embed/>
              </p:oleObj>
            </a:graphicData>
          </a:graphic>
        </p:graphicFrame>
        <p:graphicFrame>
          <p:nvGraphicFramePr>
            <p:cNvPr id="17415" name="Object 8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p:oleObj spid="_x0000_s17415" name="Clip" r:id="rId5" imgW="4446369" imgH="4417745" progId="MS_ClipArt_Gallery.2">
                <p:embed/>
              </p:oleObj>
            </a:graphicData>
          </a:graphic>
        </p:graphicFrame>
        <p:graphicFrame>
          <p:nvGraphicFramePr>
            <p:cNvPr id="17416" name="Object 9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p:oleObj spid="_x0000_s17416" name="Clip" r:id="rId6" imgW="4286250" imgH="3676650" progId="MS_ClipArt_Gallery.2">
                <p:embed/>
              </p:oleObj>
            </a:graphicData>
          </a:graphic>
        </p:graphicFrame>
        <p:graphicFrame>
          <p:nvGraphicFramePr>
            <p:cNvPr id="17417" name="Object 10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p:oleObj spid="_x0000_s17417" name="Clip" r:id="rId7" imgW="4286250" imgH="3676650" progId="MS_ClipArt_Gallery.2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2586038"/>
          </a:xfrm>
          <a:prstGeom prst="rect">
            <a:avLst/>
          </a:prstGeom>
          <a:gradFill rotWithShape="1">
            <a:gsLst>
              <a:gs pos="0">
                <a:srgbClr val="75F77B"/>
              </a:gs>
              <a:gs pos="50000">
                <a:srgbClr val="FFFFFF"/>
              </a:gs>
              <a:gs pos="100000">
                <a:srgbClr val="75F77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>
                <a:solidFill>
                  <a:srgbClr val="FF3300"/>
                </a:solidFill>
              </a:rPr>
              <a:t>* N</a:t>
            </a:r>
            <a:r>
              <a:rPr lang="vi-VN" sz="5400">
                <a:solidFill>
                  <a:srgbClr val="FF3300"/>
                </a:solidFill>
              </a:rPr>
              <a:t>ư</a:t>
            </a:r>
            <a:r>
              <a:rPr lang="en-US" sz="5400">
                <a:solidFill>
                  <a:srgbClr val="FF3300"/>
                </a:solidFill>
              </a:rPr>
              <a:t>ớc ta </a:t>
            </a:r>
            <a:r>
              <a:rPr lang="vi-VN" sz="5400">
                <a:solidFill>
                  <a:srgbClr val="FF3300"/>
                </a:solidFill>
              </a:rPr>
              <a:t>đ</a:t>
            </a:r>
            <a:r>
              <a:rPr lang="en-US" sz="5400">
                <a:solidFill>
                  <a:srgbClr val="FF3300"/>
                </a:solidFill>
              </a:rPr>
              <a:t>ộc lập, Lê Lợi lên ngôi hoàng </a:t>
            </a:r>
            <a:r>
              <a:rPr lang="vi-VN" sz="5400">
                <a:solidFill>
                  <a:srgbClr val="FF3300"/>
                </a:solidFill>
              </a:rPr>
              <a:t>đ</a:t>
            </a:r>
            <a:r>
              <a:rPr lang="en-US" sz="5400">
                <a:solidFill>
                  <a:srgbClr val="FF3300"/>
                </a:solidFill>
              </a:rPr>
              <a:t>ế (1428)(</a:t>
            </a:r>
            <a:r>
              <a:rPr lang="en-US" sz="5400" i="1">
                <a:solidFill>
                  <a:srgbClr val="FF3300"/>
                </a:solidFill>
              </a:rPr>
              <a:t>hiệu là Lê Thái Tổ</a:t>
            </a:r>
            <a:r>
              <a:rPr lang="en-US" sz="5400">
                <a:solidFill>
                  <a:srgbClr val="FF3300"/>
                </a:solidFill>
              </a:rPr>
              <a:t>).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4038600"/>
            <a:ext cx="9144000" cy="2124075"/>
          </a:xfrm>
          <a:prstGeom prst="rect">
            <a:avLst/>
          </a:prstGeom>
          <a:gradFill rotWithShape="1">
            <a:gsLst>
              <a:gs pos="0">
                <a:srgbClr val="F5AFCB"/>
              </a:gs>
              <a:gs pos="50000">
                <a:srgbClr val="FFFFFF"/>
              </a:gs>
              <a:gs pos="100000">
                <a:srgbClr val="F5AFC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6600">
                <a:solidFill>
                  <a:srgbClr val="0000FF"/>
                </a:solidFill>
              </a:rPr>
              <a:t>* Nhà Hậu Lê bắt </a:t>
            </a:r>
            <a:r>
              <a:rPr lang="vi-VN" sz="6600">
                <a:solidFill>
                  <a:srgbClr val="0000FF"/>
                </a:solidFill>
              </a:rPr>
              <a:t>đ</a:t>
            </a:r>
            <a:r>
              <a:rPr lang="en-US" sz="6600">
                <a:solidFill>
                  <a:srgbClr val="0000FF"/>
                </a:solidFill>
              </a:rPr>
              <a:t>ầu từ </a:t>
            </a:r>
            <a:r>
              <a:rPr lang="vi-VN" sz="6600">
                <a:solidFill>
                  <a:srgbClr val="0000FF"/>
                </a:solidFill>
              </a:rPr>
              <a:t>đ</a:t>
            </a:r>
            <a:r>
              <a:rPr lang="en-US" sz="6600">
                <a:solidFill>
                  <a:srgbClr val="0000FF"/>
                </a:solidFill>
              </a:rPr>
              <a:t>ây.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381000"/>
            <a:ext cx="8991600" cy="31400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6600" b="1">
                <a:solidFill>
                  <a:srgbClr val="FF3300"/>
                </a:solidFill>
                <a:latin typeface="Verdana" pitchFamily="34" charset="0"/>
                <a:ea typeface="MS PGothic" pitchFamily="34" charset="-128"/>
                <a:sym typeface="Wingdings" pitchFamily="2" charset="2"/>
              </a:rPr>
              <a:t></a:t>
            </a:r>
            <a:r>
              <a:rPr lang="en-US" sz="6600">
                <a:latin typeface="Verdana" pitchFamily="34" charset="0"/>
              </a:rPr>
              <a:t> </a:t>
            </a:r>
            <a:r>
              <a:rPr lang="en-US" sz="6600">
                <a:solidFill>
                  <a:srgbClr val="0000FF"/>
                </a:solidFill>
              </a:rPr>
              <a:t>Theo em ,vì sao quân ta giành </a:t>
            </a:r>
            <a:r>
              <a:rPr lang="vi-VN" sz="6600">
                <a:solidFill>
                  <a:srgbClr val="0000FF"/>
                </a:solidFill>
              </a:rPr>
              <a:t>đư</a:t>
            </a:r>
            <a:r>
              <a:rPr lang="en-US" sz="6600">
                <a:solidFill>
                  <a:srgbClr val="0000FF"/>
                </a:solidFill>
              </a:rPr>
              <a:t>ợc thắng lợi ở ải ChiL</a:t>
            </a:r>
            <a:r>
              <a:rPr lang="vi-VN" sz="6600">
                <a:solidFill>
                  <a:srgbClr val="0000FF"/>
                </a:solidFill>
              </a:rPr>
              <a:t>ă</a:t>
            </a:r>
            <a:r>
              <a:rPr lang="en-US" sz="6600">
                <a:solidFill>
                  <a:srgbClr val="0000FF"/>
                </a:solidFill>
              </a:rPr>
              <a:t>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70488"/>
          </a:xfrm>
          <a:prstGeom prst="rect">
            <a:avLst/>
          </a:prstGeom>
          <a:gradFill rotWithShape="1">
            <a:gsLst>
              <a:gs pos="0">
                <a:srgbClr val="F5AFCB"/>
              </a:gs>
              <a:gs pos="50000">
                <a:srgbClr val="FFFFFF"/>
              </a:gs>
              <a:gs pos="100000">
                <a:srgbClr val="F5AFC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6600" b="1">
                <a:solidFill>
                  <a:srgbClr val="FF0066"/>
                </a:solidFill>
                <a:latin typeface="Verdana" pitchFamily="34" charset="0"/>
                <a:ea typeface="MS PGothic" pitchFamily="34" charset="-128"/>
                <a:sym typeface="Wingdings" pitchFamily="2" charset="2"/>
              </a:rPr>
              <a:t></a:t>
            </a:r>
            <a:r>
              <a:rPr lang="en-US" sz="6600">
                <a:latin typeface="Verdana" pitchFamily="34" charset="0"/>
              </a:rPr>
              <a:t> </a:t>
            </a:r>
            <a:r>
              <a:rPr lang="en-US" sz="6600">
                <a:solidFill>
                  <a:srgbClr val="800000"/>
                </a:solidFill>
              </a:rPr>
              <a:t>Dựa vào </a:t>
            </a:r>
            <a:r>
              <a:rPr lang="vi-VN" sz="6600">
                <a:solidFill>
                  <a:srgbClr val="800000"/>
                </a:solidFill>
              </a:rPr>
              <a:t>đ</a:t>
            </a:r>
            <a:r>
              <a:rPr lang="en-US" sz="6600">
                <a:solidFill>
                  <a:srgbClr val="800000"/>
                </a:solidFill>
              </a:rPr>
              <a:t>ịa hình hiểm trở của ải Chi L</a:t>
            </a:r>
            <a:r>
              <a:rPr lang="vi-VN" sz="6600">
                <a:solidFill>
                  <a:srgbClr val="800000"/>
                </a:solidFill>
              </a:rPr>
              <a:t>ă</a:t>
            </a:r>
            <a:r>
              <a:rPr lang="en-US" sz="6600">
                <a:solidFill>
                  <a:srgbClr val="800000"/>
                </a:solidFill>
              </a:rPr>
              <a:t>ng, nghĩa quân Lam S</a:t>
            </a:r>
            <a:r>
              <a:rPr lang="vi-VN" sz="6600">
                <a:solidFill>
                  <a:srgbClr val="800000"/>
                </a:solidFill>
              </a:rPr>
              <a:t>ơ</a:t>
            </a:r>
            <a:r>
              <a:rPr lang="en-US" sz="6600">
                <a:solidFill>
                  <a:srgbClr val="800000"/>
                </a:solidFill>
              </a:rPr>
              <a:t>n do Lê Lợi chỉ huy anh dũng ,m</a:t>
            </a:r>
            <a:r>
              <a:rPr lang="vi-VN" sz="6600">
                <a:solidFill>
                  <a:srgbClr val="800000"/>
                </a:solidFill>
              </a:rPr>
              <a:t>ư</a:t>
            </a:r>
            <a:r>
              <a:rPr lang="en-US" sz="6600">
                <a:solidFill>
                  <a:srgbClr val="800000"/>
                </a:solidFill>
              </a:rPr>
              <a:t>u trí.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701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" y="304800"/>
            <a:ext cx="9144000" cy="6858000"/>
          </a:xfrm>
          <a:prstGeom prst="rect">
            <a:avLst/>
          </a:prstGeom>
          <a:gradFill rotWithShape="1">
            <a:gsLst>
              <a:gs pos="0">
                <a:srgbClr val="69EB53"/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/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14400" y="525463"/>
            <a:ext cx="7086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6000"/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 rot="525135">
            <a:off x="3105150" y="58738"/>
            <a:ext cx="3590925" cy="1714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3078" name="Picture 9" descr="0F917B4CD3754ECA9C488848EFED51E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" y="3733800"/>
            <a:ext cx="152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10"/>
          <p:cNvSpPr>
            <a:spLocks noChangeArrowheads="1"/>
          </p:cNvSpPr>
          <p:nvPr/>
        </p:nvSpPr>
        <p:spPr bwMode="auto">
          <a:xfrm>
            <a:off x="1066800" y="1600200"/>
            <a:ext cx="7924800" cy="2895600"/>
          </a:xfrm>
          <a:prstGeom prst="wedgeEllipseCallout">
            <a:avLst>
              <a:gd name="adj1" fmla="val -45310"/>
              <a:gd name="adj2" fmla="val 495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>
                <a:solidFill>
                  <a:schemeClr val="hlink"/>
                </a:solidFill>
              </a:rPr>
              <a:t>Em hãy  trình bày  tình hình n</a:t>
            </a:r>
            <a:r>
              <a:rPr lang="vi-VN" sz="3200">
                <a:solidFill>
                  <a:schemeClr val="hlink"/>
                </a:solidFill>
              </a:rPr>
              <a:t>ư</a:t>
            </a:r>
            <a:r>
              <a:rPr lang="en-US" sz="3200">
                <a:solidFill>
                  <a:schemeClr val="hlink"/>
                </a:solidFill>
              </a:rPr>
              <a:t>ớc ta cuối thời  Trần? </a:t>
            </a:r>
            <a:r>
              <a:rPr lang="en-US" sz="3200">
                <a:solidFill>
                  <a:srgbClr val="FF0000"/>
                </a:solidFill>
              </a:rPr>
              <a:t>Do </a:t>
            </a:r>
            <a:r>
              <a:rPr lang="vi-VN" sz="3200">
                <a:solidFill>
                  <a:srgbClr val="FF0000"/>
                </a:solidFill>
              </a:rPr>
              <a:t>đ</a:t>
            </a:r>
            <a:r>
              <a:rPr lang="en-US" sz="3200">
                <a:solidFill>
                  <a:srgbClr val="FF0000"/>
                </a:solidFill>
              </a:rPr>
              <a:t>âu nhà Hồ không chống nổi quân Minh xâm l</a:t>
            </a:r>
            <a:r>
              <a:rPr lang="vi-VN" sz="3200">
                <a:solidFill>
                  <a:srgbClr val="FF0000"/>
                </a:solidFill>
              </a:rPr>
              <a:t>ư</a:t>
            </a:r>
            <a:r>
              <a:rPr lang="en-US" sz="3200">
                <a:solidFill>
                  <a:srgbClr val="FF0000"/>
                </a:solidFill>
              </a:rPr>
              <a:t>ợc?</a:t>
            </a:r>
          </a:p>
          <a:p>
            <a:pPr algn="ctr" eaLnBrk="1" hangingPunct="1"/>
            <a:endParaRPr lang="en-US" sz="3200">
              <a:solidFill>
                <a:srgbClr val="FF0000"/>
              </a:solidFill>
            </a:endParaRPr>
          </a:p>
          <a:p>
            <a:pPr algn="ctr" eaLnBrk="1" hangingPunct="1"/>
            <a:endParaRPr lang="en-US" sz="3200">
              <a:solidFill>
                <a:schemeClr val="hlink"/>
              </a:solidFill>
            </a:endParaRPr>
          </a:p>
          <a:p>
            <a:pPr algn="ctr" eaLnBrk="1" hangingPunct="1"/>
            <a:endParaRPr lang="en-US" sz="3200">
              <a:solidFill>
                <a:schemeClr val="hlink"/>
              </a:solidFill>
            </a:endParaRPr>
          </a:p>
          <a:p>
            <a:pPr algn="ctr" eaLnBrk="1" hangingPunct="1"/>
            <a:endParaRPr lang="en-US" sz="3200">
              <a:solidFill>
                <a:schemeClr val="hlink"/>
              </a:solidFill>
            </a:endParaRPr>
          </a:p>
          <a:p>
            <a:pPr algn="ctr" eaLnBrk="1" hangingPunct="1"/>
            <a:endParaRPr 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8648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2800" b="1">
                <a:solidFill>
                  <a:srgbClr val="0000CC"/>
                </a:solidFill>
                <a:ea typeface="MS PGothic" pitchFamily="34" charset="-128"/>
                <a:sym typeface="Wingdings" pitchFamily="2" charset="2"/>
              </a:rPr>
              <a:t>                 </a:t>
            </a:r>
            <a:r>
              <a:rPr lang="en-US" sz="4400" b="1">
                <a:solidFill>
                  <a:srgbClr val="0000CC"/>
                </a:solidFill>
              </a:rPr>
              <a:t>  Dựa vào </a:t>
            </a:r>
            <a:r>
              <a:rPr lang="vi-VN" sz="4400" b="1">
                <a:solidFill>
                  <a:srgbClr val="0000CC"/>
                </a:solidFill>
              </a:rPr>
              <a:t>đ</a:t>
            </a:r>
            <a:r>
              <a:rPr lang="en-US" sz="4400" b="1">
                <a:solidFill>
                  <a:srgbClr val="0000CC"/>
                </a:solidFill>
              </a:rPr>
              <a:t>ịa hình hiểm trở của ải Chi L</a:t>
            </a:r>
            <a:r>
              <a:rPr lang="vi-VN" sz="4400" b="1">
                <a:solidFill>
                  <a:srgbClr val="0000CC"/>
                </a:solidFill>
              </a:rPr>
              <a:t>ă</a:t>
            </a:r>
            <a:r>
              <a:rPr lang="en-US" sz="4400" b="1">
                <a:solidFill>
                  <a:srgbClr val="0000CC"/>
                </a:solidFill>
              </a:rPr>
              <a:t>ng, nghĩa quân Lam S</a:t>
            </a:r>
            <a:r>
              <a:rPr lang="vi-VN" sz="4400" b="1">
                <a:solidFill>
                  <a:srgbClr val="0000CC"/>
                </a:solidFill>
              </a:rPr>
              <a:t>ơ</a:t>
            </a:r>
            <a:r>
              <a:rPr lang="en-US" sz="4400" b="1">
                <a:solidFill>
                  <a:srgbClr val="0000CC"/>
                </a:solidFill>
              </a:rPr>
              <a:t>n do Lê Lợi chỉ huy </a:t>
            </a:r>
            <a:r>
              <a:rPr lang="vi-VN" sz="4400" b="1">
                <a:solidFill>
                  <a:srgbClr val="0000CC"/>
                </a:solidFill>
              </a:rPr>
              <a:t>đ</a:t>
            </a:r>
            <a:r>
              <a:rPr lang="en-US" sz="4400" b="1">
                <a:solidFill>
                  <a:srgbClr val="0000CC"/>
                </a:solidFill>
              </a:rPr>
              <a:t>ã </a:t>
            </a:r>
            <a:r>
              <a:rPr lang="vi-VN" sz="4400" b="1">
                <a:solidFill>
                  <a:srgbClr val="0000CC"/>
                </a:solidFill>
              </a:rPr>
              <a:t>đ</a:t>
            </a:r>
            <a:r>
              <a:rPr lang="en-US" sz="4400" b="1">
                <a:solidFill>
                  <a:srgbClr val="0000CC"/>
                </a:solidFill>
              </a:rPr>
              <a:t>ánh tan quân Minh ở Chi L</a:t>
            </a:r>
            <a:r>
              <a:rPr lang="vi-VN" sz="4400" b="1">
                <a:solidFill>
                  <a:srgbClr val="0000CC"/>
                </a:solidFill>
              </a:rPr>
              <a:t>ă</a:t>
            </a:r>
            <a:r>
              <a:rPr lang="en-US" sz="4400" b="1">
                <a:solidFill>
                  <a:srgbClr val="0000CC"/>
                </a:solidFill>
              </a:rPr>
              <a:t>ng.</a:t>
            </a:r>
            <a:r>
              <a:rPr lang="en-US" sz="4400" b="1">
                <a:solidFill>
                  <a:srgbClr val="800000"/>
                </a:solidFill>
              </a:rPr>
              <a:t>                        	</a:t>
            </a:r>
            <a:r>
              <a:rPr lang="en-US" sz="4400" b="1">
                <a:solidFill>
                  <a:srgbClr val="006600"/>
                </a:solidFill>
              </a:rPr>
              <a:t>Thua trận ở Chi L</a:t>
            </a:r>
            <a:r>
              <a:rPr lang="vi-VN" sz="4400" b="1">
                <a:solidFill>
                  <a:srgbClr val="006600"/>
                </a:solidFill>
              </a:rPr>
              <a:t>ă</a:t>
            </a:r>
            <a:r>
              <a:rPr lang="en-US" sz="4400" b="1">
                <a:solidFill>
                  <a:srgbClr val="006600"/>
                </a:solidFill>
              </a:rPr>
              <a:t>ng và một số trận khác, quân Minh xâm l</a:t>
            </a:r>
            <a:r>
              <a:rPr lang="vi-VN" sz="4400" b="1">
                <a:solidFill>
                  <a:srgbClr val="006600"/>
                </a:solidFill>
              </a:rPr>
              <a:t>ư</a:t>
            </a:r>
            <a:r>
              <a:rPr lang="en-US" sz="4400" b="1">
                <a:solidFill>
                  <a:srgbClr val="006600"/>
                </a:solidFill>
              </a:rPr>
              <a:t>ợc phải </a:t>
            </a:r>
            <a:r>
              <a:rPr lang="vi-VN" sz="4400" b="1">
                <a:solidFill>
                  <a:srgbClr val="006600"/>
                </a:solidFill>
              </a:rPr>
              <a:t>đ</a:t>
            </a:r>
            <a:r>
              <a:rPr lang="en-US" sz="4400" b="1">
                <a:solidFill>
                  <a:srgbClr val="006600"/>
                </a:solidFill>
              </a:rPr>
              <a:t>ầu hàng, rút về n</a:t>
            </a:r>
            <a:r>
              <a:rPr lang="vi-VN" sz="4400" b="1">
                <a:solidFill>
                  <a:srgbClr val="006600"/>
                </a:solidFill>
              </a:rPr>
              <a:t>ư</a:t>
            </a:r>
            <a:r>
              <a:rPr lang="en-US" sz="4400" b="1">
                <a:solidFill>
                  <a:srgbClr val="006600"/>
                </a:solidFill>
              </a:rPr>
              <a:t>ớc. </a:t>
            </a:r>
            <a:r>
              <a:rPr lang="en-US" sz="4400" b="1">
                <a:solidFill>
                  <a:srgbClr val="FF0000"/>
                </a:solidFill>
              </a:rPr>
              <a:t>Lê Lợi lên ngôi Hoàng </a:t>
            </a:r>
            <a:r>
              <a:rPr lang="vi-VN" sz="4400" b="1">
                <a:solidFill>
                  <a:srgbClr val="FF0000"/>
                </a:solidFill>
              </a:rPr>
              <a:t>đ</a:t>
            </a:r>
            <a:r>
              <a:rPr lang="en-US" sz="4400" b="1">
                <a:solidFill>
                  <a:srgbClr val="FF0000"/>
                </a:solidFill>
              </a:rPr>
              <a:t>ế (1428), mở </a:t>
            </a:r>
            <a:r>
              <a:rPr lang="vi-VN" sz="4400" b="1">
                <a:solidFill>
                  <a:srgbClr val="FF0000"/>
                </a:solidFill>
              </a:rPr>
              <a:t>đ</a:t>
            </a:r>
            <a:r>
              <a:rPr lang="en-US" sz="4400" b="1">
                <a:solidFill>
                  <a:srgbClr val="FF0000"/>
                </a:solidFill>
              </a:rPr>
              <a:t>ầu thời Hậu Lê.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u="sng">
                <a:solidFill>
                  <a:srgbClr val="FF0000"/>
                </a:solidFill>
                <a:ea typeface="MS PGothic" pitchFamily="34" charset="-128"/>
                <a:sym typeface="Wingdings" pitchFamily="2" charset="2"/>
              </a:rPr>
              <a:t>Ghi nhớ:</a:t>
            </a:r>
            <a:endParaRPr lang="en-US" sz="3600" b="1" u="sng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1" name="Picture 7" descr="F9849DCFA90C473196ECD16214E77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257800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Rabbit-01-ju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" y="4648200"/>
            <a:ext cx="1371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2727325" y="5141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37913" name="Picture 25" descr="frame_celebrate"/>
          <p:cNvPicPr>
            <a:picLocks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Den tho vua Le Thai To ( Ha Noi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81000" y="62023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/>
              <a:t>            </a:t>
            </a:r>
            <a:r>
              <a:rPr lang="en-US" sz="3200">
                <a:solidFill>
                  <a:srgbClr val="0000FF"/>
                </a:solidFill>
              </a:rPr>
              <a:t>Đền thờ vua Lê Thái Tổ (Hà Nội)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0"/>
            <a:ext cx="8153400" cy="6705600"/>
            <a:chOff x="240" y="0"/>
            <a:chExt cx="5136" cy="4224"/>
          </a:xfrm>
        </p:grpSpPr>
        <p:pic>
          <p:nvPicPr>
            <p:cNvPr id="5123" name="Picture 4" descr="Luoc do Tran Chi La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0" y="480"/>
              <a:ext cx="2344" cy="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0" y="0"/>
              <a:ext cx="5136" cy="52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2838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Lươc đồ ải Chi Lăng</a:t>
              </a:r>
              <a:endPara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57200" y="2286000"/>
            <a:ext cx="8229600" cy="3048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Chiến thắng Chi Lăng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590800" y="228600"/>
            <a:ext cx="6381750" cy="2667000"/>
            <a:chOff x="1632" y="144"/>
            <a:chExt cx="4020" cy="1680"/>
          </a:xfrm>
        </p:grpSpPr>
        <p:sp>
          <p:nvSpPr>
            <p:cNvPr id="6148" name="AutoShape 3"/>
            <p:cNvSpPr>
              <a:spLocks noChangeArrowheads="1"/>
            </p:cNvSpPr>
            <p:nvPr/>
          </p:nvSpPr>
          <p:spPr bwMode="auto">
            <a:xfrm>
              <a:off x="1632" y="144"/>
              <a:ext cx="2160" cy="86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7200" b="1" i="1" u="sng">
                  <a:solidFill>
                    <a:srgbClr val="FF0066"/>
                  </a:solidFill>
                </a:rPr>
                <a:t>Bài 16:</a:t>
              </a:r>
            </a:p>
          </p:txBody>
        </p:sp>
        <p:pic>
          <p:nvPicPr>
            <p:cNvPr id="6149" name="Picture 7" descr="waterros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56" y="144"/>
              <a:ext cx="99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57200" y="0"/>
            <a:ext cx="8229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u="sng">
                <a:solidFill>
                  <a:srgbClr val="CC00CC"/>
                </a:solidFill>
              </a:rPr>
              <a:t>Hoạt </a:t>
            </a:r>
            <a:r>
              <a:rPr lang="vi-VN" sz="4400" u="sng">
                <a:solidFill>
                  <a:srgbClr val="CC00CC"/>
                </a:solidFill>
              </a:rPr>
              <a:t>đ</a:t>
            </a:r>
            <a:r>
              <a:rPr lang="en-US" sz="4400" u="sng">
                <a:solidFill>
                  <a:srgbClr val="CC00CC"/>
                </a:solidFill>
              </a:rPr>
              <a:t>ộng 1</a:t>
            </a:r>
            <a:r>
              <a:rPr lang="en-US" sz="4400">
                <a:solidFill>
                  <a:srgbClr val="CC00CC"/>
                </a:solidFill>
              </a:rPr>
              <a:t>: Ải Chi L</a:t>
            </a:r>
            <a:r>
              <a:rPr lang="vi-VN" sz="4400">
                <a:solidFill>
                  <a:srgbClr val="CC00CC"/>
                </a:solidFill>
              </a:rPr>
              <a:t>ă</a:t>
            </a:r>
            <a:r>
              <a:rPr lang="en-US" sz="4400">
                <a:solidFill>
                  <a:srgbClr val="CC00CC"/>
                </a:solidFill>
              </a:rPr>
              <a:t>ng và bối cảnh dẫn </a:t>
            </a:r>
            <a:r>
              <a:rPr lang="vi-VN" sz="4400">
                <a:solidFill>
                  <a:srgbClr val="CC00CC"/>
                </a:solidFill>
              </a:rPr>
              <a:t>đ</a:t>
            </a:r>
            <a:r>
              <a:rPr lang="en-US" sz="4400">
                <a:solidFill>
                  <a:srgbClr val="CC00CC"/>
                </a:solidFill>
              </a:rPr>
              <a:t>ến trận Chi L</a:t>
            </a:r>
            <a:r>
              <a:rPr lang="vi-VN" sz="4400">
                <a:solidFill>
                  <a:srgbClr val="CC00CC"/>
                </a:solidFill>
              </a:rPr>
              <a:t>ă</a:t>
            </a:r>
            <a:r>
              <a:rPr lang="en-US" sz="4400">
                <a:solidFill>
                  <a:srgbClr val="CC00CC"/>
                </a:solidFill>
              </a:rPr>
              <a:t>ng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457200" y="2209800"/>
            <a:ext cx="8458200" cy="1752600"/>
          </a:xfrm>
          <a:prstGeom prst="wedgeRoundRectCallout">
            <a:avLst>
              <a:gd name="adj1" fmla="val -54935"/>
              <a:gd name="adj2" fmla="val 92208"/>
              <a:gd name="adj3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400">
                <a:solidFill>
                  <a:srgbClr val="FF0000"/>
                </a:solidFill>
              </a:rPr>
              <a:t>Em hãy  cho biết vì sao có trận Chi L</a:t>
            </a:r>
            <a:r>
              <a:rPr lang="vi-VN" sz="4400">
                <a:solidFill>
                  <a:srgbClr val="FF0000"/>
                </a:solidFill>
              </a:rPr>
              <a:t>ă</a:t>
            </a:r>
            <a:r>
              <a:rPr lang="en-US" sz="4400">
                <a:solidFill>
                  <a:srgbClr val="FF0000"/>
                </a:solidFill>
              </a:rPr>
              <a:t>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066800" y="609600"/>
            <a:ext cx="6629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6000" b="1">
                <a:solidFill>
                  <a:srgbClr val="FF0066"/>
                </a:solidFill>
                <a:ea typeface="MS PGothic" pitchFamily="34" charset="-128"/>
                <a:sym typeface="Wingdings" pitchFamily="2" charset="2"/>
              </a:rPr>
              <a:t></a:t>
            </a:r>
            <a:r>
              <a:rPr lang="en-US"/>
              <a:t> </a:t>
            </a:r>
            <a:r>
              <a:rPr lang="en-US" sz="4800">
                <a:solidFill>
                  <a:srgbClr val="0000FF"/>
                </a:solidFill>
              </a:rPr>
              <a:t>Vì quân Minh bị bao vây ở Đông Quan . Nhà Minh cử Liễu Th</a:t>
            </a:r>
            <a:r>
              <a:rPr lang="vi-VN" sz="4800">
                <a:solidFill>
                  <a:srgbClr val="0000FF"/>
                </a:solidFill>
              </a:rPr>
              <a:t>ă</a:t>
            </a:r>
            <a:r>
              <a:rPr lang="en-US" sz="4800">
                <a:solidFill>
                  <a:srgbClr val="0000FF"/>
                </a:solidFill>
              </a:rPr>
              <a:t>ng sang cứu viện giải vây – Nghĩa quân Lam S</a:t>
            </a:r>
            <a:r>
              <a:rPr lang="vi-VN" sz="4800">
                <a:solidFill>
                  <a:srgbClr val="0000FF"/>
                </a:solidFill>
              </a:rPr>
              <a:t>ơ</a:t>
            </a:r>
            <a:r>
              <a:rPr lang="en-US" sz="4800">
                <a:solidFill>
                  <a:srgbClr val="0000FF"/>
                </a:solidFill>
              </a:rPr>
              <a:t>n </a:t>
            </a:r>
            <a:r>
              <a:rPr lang="vi-VN" sz="4800">
                <a:solidFill>
                  <a:srgbClr val="0000FF"/>
                </a:solidFill>
              </a:rPr>
              <a:t>đ</a:t>
            </a:r>
            <a:r>
              <a:rPr lang="en-US" sz="4800">
                <a:solidFill>
                  <a:srgbClr val="0000FF"/>
                </a:solidFill>
              </a:rPr>
              <a:t>ón </a:t>
            </a:r>
            <a:r>
              <a:rPr lang="vi-VN" sz="4800">
                <a:solidFill>
                  <a:srgbClr val="0000FF"/>
                </a:solidFill>
              </a:rPr>
              <a:t>đ</a:t>
            </a:r>
            <a:r>
              <a:rPr lang="en-US" sz="4800">
                <a:solidFill>
                  <a:srgbClr val="0000FF"/>
                </a:solidFill>
              </a:rPr>
              <a:t>ánh ở ải Chi L</a:t>
            </a:r>
            <a:r>
              <a:rPr lang="vi-VN" sz="4800">
                <a:solidFill>
                  <a:srgbClr val="0000FF"/>
                </a:solidFill>
              </a:rPr>
              <a:t>ă</a:t>
            </a:r>
            <a:r>
              <a:rPr lang="en-US" sz="4800">
                <a:solidFill>
                  <a:srgbClr val="0000FF"/>
                </a:solidFill>
              </a:rPr>
              <a:t>ng</a:t>
            </a:r>
          </a:p>
        </p:txBody>
      </p:sp>
      <p:grpSp>
        <p:nvGrpSpPr>
          <p:cNvPr id="8196" name="Group 8"/>
          <p:cNvGrpSpPr>
            <a:grpSpLocks/>
          </p:cNvGrpSpPr>
          <p:nvPr/>
        </p:nvGrpSpPr>
        <p:grpSpPr bwMode="auto">
          <a:xfrm rot="5400000">
            <a:off x="5524500" y="3238500"/>
            <a:ext cx="6858000" cy="381000"/>
            <a:chOff x="0" y="3707"/>
            <a:chExt cx="5760" cy="613"/>
          </a:xfrm>
        </p:grpSpPr>
        <p:pic>
          <p:nvPicPr>
            <p:cNvPr id="8198" name="Picture 9" descr="MAPLEL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5113" y="3728"/>
              <a:ext cx="647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10" descr="LEAF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2640" y="3744"/>
              <a:ext cx="91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11" descr="LEAF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V="1">
              <a:off x="3552" y="3707"/>
              <a:ext cx="816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2" descr="LEAF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816" y="3727"/>
              <a:ext cx="768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3" descr="LEAF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V="1">
              <a:off x="1536" y="3765"/>
              <a:ext cx="1104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4" descr="LEAF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V="1">
              <a:off x="4368" y="3744"/>
              <a:ext cx="72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5" descr="LEAVES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 flipV="1">
              <a:off x="0" y="3710"/>
              <a:ext cx="816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7" name="Picture 24" descr="Frames PPT 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10800000" flipV="1">
            <a:off x="454025" y="354013"/>
            <a:ext cx="3282950" cy="236855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rgbClr val="FFFFFF"/>
              </a:gs>
              <a:gs pos="100000">
                <a:srgbClr val="FF66FF"/>
              </a:gs>
            </a:gsLst>
            <a:lin ang="5400000" scaled="1"/>
          </a:gra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3600" b="1">
                <a:solidFill>
                  <a:srgbClr val="FF3300"/>
                </a:solidFill>
                <a:ea typeface="MS PGothic" pitchFamily="34" charset="-128"/>
                <a:sym typeface="Wingdings" pitchFamily="2" charset="2"/>
              </a:rPr>
              <a:t></a:t>
            </a:r>
            <a:r>
              <a:rPr lang="en-US" sz="3200" b="1">
                <a:solidFill>
                  <a:srgbClr val="0000CC"/>
                </a:solidFill>
              </a:rPr>
              <a:t>Địa hình</a:t>
            </a:r>
            <a:r>
              <a:rPr lang="en-US" sz="3200">
                <a:solidFill>
                  <a:srgbClr val="0000CC"/>
                </a:solidFill>
              </a:rPr>
              <a:t> </a:t>
            </a:r>
            <a:r>
              <a:rPr lang="en-US" sz="3200" b="1">
                <a:solidFill>
                  <a:srgbClr val="0000CC"/>
                </a:solidFill>
              </a:rPr>
              <a:t>ải Chi L</a:t>
            </a:r>
            <a:r>
              <a:rPr lang="vi-VN" sz="3200" b="1">
                <a:solidFill>
                  <a:srgbClr val="0000CC"/>
                </a:solidFill>
              </a:rPr>
              <a:t>ă</a:t>
            </a:r>
            <a:r>
              <a:rPr lang="en-US" sz="3200" b="1">
                <a:solidFill>
                  <a:srgbClr val="0000CC"/>
                </a:solidFill>
              </a:rPr>
              <a:t>ng thế nào?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</a:rPr>
              <a:t>  </a:t>
            </a:r>
            <a:endParaRPr lang="en-US" sz="3200">
              <a:solidFill>
                <a:srgbClr val="0000CC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54102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0" name="Picture 8" descr="Luoc do Tran Chi L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0"/>
            <a:ext cx="49895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4267200"/>
          </a:xfrm>
          <a:gradFill rotWithShape="1">
            <a:gsLst>
              <a:gs pos="0">
                <a:srgbClr val="00FFFF"/>
              </a:gs>
              <a:gs pos="50000">
                <a:srgbClr val="D7FFFF"/>
              </a:gs>
              <a:gs pos="100000">
                <a:srgbClr val="00FFFF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en-US" altLang="ja-JP" sz="5400" b="1" smtClean="0">
                <a:solidFill>
                  <a:srgbClr val="FF0066"/>
                </a:solidFill>
                <a:ea typeface="MS PGothic" pitchFamily="34" charset="-128"/>
                <a:sym typeface="Wingdings" pitchFamily="2" charset="2"/>
              </a:rPr>
              <a:t></a:t>
            </a:r>
            <a:r>
              <a:rPr lang="en-US" sz="5400" b="1" smtClean="0">
                <a:solidFill>
                  <a:srgbClr val="FF0066"/>
                </a:solidFill>
                <a:sym typeface="Wingdings" pitchFamily="2" charset="2"/>
              </a:rPr>
              <a:t> Ải Chi L</a:t>
            </a:r>
            <a:r>
              <a:rPr lang="vi-VN" sz="5400" b="1" smtClean="0">
                <a:solidFill>
                  <a:srgbClr val="FF0066"/>
                </a:solidFill>
                <a:sym typeface="Wingdings" pitchFamily="2" charset="2"/>
              </a:rPr>
              <a:t>ă</a:t>
            </a:r>
            <a:r>
              <a:rPr lang="en-US" sz="5400" b="1" smtClean="0">
                <a:solidFill>
                  <a:srgbClr val="FF0066"/>
                </a:solidFill>
                <a:sym typeface="Wingdings" pitchFamily="2" charset="2"/>
              </a:rPr>
              <a:t>ng là vùng núi </a:t>
            </a:r>
            <a:r>
              <a:rPr lang="vi-VN" sz="5400" b="1" smtClean="0">
                <a:solidFill>
                  <a:srgbClr val="FF0066"/>
                </a:solidFill>
                <a:sym typeface="Wingdings" pitchFamily="2" charset="2"/>
              </a:rPr>
              <a:t>đ</a:t>
            </a:r>
            <a:r>
              <a:rPr lang="en-US" sz="5400" b="1" smtClean="0">
                <a:solidFill>
                  <a:srgbClr val="FF0066"/>
                </a:solidFill>
                <a:sym typeface="Wingdings" pitchFamily="2" charset="2"/>
              </a:rPr>
              <a:t>á hiểm trở, </a:t>
            </a:r>
            <a:r>
              <a:rPr lang="vi-VN" sz="5400" b="1" smtClean="0">
                <a:solidFill>
                  <a:srgbClr val="FF0066"/>
                </a:solidFill>
                <a:sym typeface="Wingdings" pitchFamily="2" charset="2"/>
              </a:rPr>
              <a:t>đư</a:t>
            </a:r>
            <a:r>
              <a:rPr lang="en-US" sz="5400" b="1" smtClean="0">
                <a:solidFill>
                  <a:srgbClr val="FF0066"/>
                </a:solidFill>
                <a:sym typeface="Wingdings" pitchFamily="2" charset="2"/>
              </a:rPr>
              <a:t>ờng nhỏ hẹp, khe sâu,</a:t>
            </a:r>
            <a:r>
              <a:rPr lang="vi-VN" sz="5400" b="1" smtClean="0">
                <a:solidFill>
                  <a:srgbClr val="FF0066"/>
                </a:solidFill>
                <a:sym typeface="Wingdings" pitchFamily="2" charset="2"/>
              </a:rPr>
              <a:t>đ</a:t>
            </a:r>
            <a:r>
              <a:rPr lang="en-US" sz="5400" b="1" smtClean="0">
                <a:solidFill>
                  <a:srgbClr val="FF0066"/>
                </a:solidFill>
                <a:sym typeface="Wingdings" pitchFamily="2" charset="2"/>
              </a:rPr>
              <a:t>ầm lầy, rừng rậm, cây cối um tùm.</a:t>
            </a:r>
            <a:endParaRPr lang="en-US" sz="5400" smtClean="0">
              <a:solidFill>
                <a:schemeClr val="tx1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4022725"/>
            <a:ext cx="9144000" cy="25860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0000CC"/>
                </a:solidFill>
              </a:rPr>
              <a:t>Vậy ải Chi L</a:t>
            </a:r>
            <a:r>
              <a:rPr lang="vi-VN" sz="5400">
                <a:solidFill>
                  <a:srgbClr val="0000CC"/>
                </a:solidFill>
              </a:rPr>
              <a:t>ă</a:t>
            </a:r>
            <a:r>
              <a:rPr lang="en-US" sz="5400">
                <a:solidFill>
                  <a:srgbClr val="0000CC"/>
                </a:solidFill>
              </a:rPr>
              <a:t>ng có lợi gì cho quân ta ? Có hại gì cho quân </a:t>
            </a:r>
            <a:r>
              <a:rPr lang="vi-VN" sz="5400">
                <a:solidFill>
                  <a:srgbClr val="0000CC"/>
                </a:solidFill>
              </a:rPr>
              <a:t>đ</a:t>
            </a:r>
            <a:r>
              <a:rPr lang="en-US" sz="5400">
                <a:solidFill>
                  <a:srgbClr val="0000CC"/>
                </a:solidFill>
              </a:rPr>
              <a:t>ịch?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526</Words>
  <Application>Microsoft Office PowerPoint</Application>
  <PresentationFormat>On-screen Show (4:3)</PresentationFormat>
  <Paragraphs>36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MS PGothic</vt:lpstr>
      <vt:lpstr>Wingdings</vt:lpstr>
      <vt:lpstr>Verdana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 Ải Chi Lăng là vùng núi đá hiểm trở, đường nhỏ hẹp, khe sâu,đầm lầy, rừng rậm, cây cối um tùm.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254 Tran Hung Dao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PHATLOCPC</dc:creator>
  <cp:lastModifiedBy>CSTeam</cp:lastModifiedBy>
  <cp:revision>110</cp:revision>
  <dcterms:created xsi:type="dcterms:W3CDTF">2002-07-19T11:00:43Z</dcterms:created>
  <dcterms:modified xsi:type="dcterms:W3CDTF">2016-06-30T01:16:29Z</dcterms:modified>
</cp:coreProperties>
</file>